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 id="2147483875" r:id="rId8"/>
    <p:sldMasterId id="2147483918" r:id="rId9"/>
    <p:sldMasterId id="2147483891" r:id="rId10"/>
  </p:sldMasterIdLst>
  <p:notesMasterIdLst>
    <p:notesMasterId r:id="rId18"/>
  </p:notesMasterIdLst>
  <p:handoutMasterIdLst>
    <p:handoutMasterId r:id="rId19"/>
  </p:handoutMasterIdLst>
  <p:sldIdLst>
    <p:sldId id="414" r:id="rId11"/>
    <p:sldId id="415" r:id="rId12"/>
    <p:sldId id="437" r:id="rId13"/>
    <p:sldId id="417" r:id="rId14"/>
    <p:sldId id="422" r:id="rId15"/>
    <p:sldId id="438" r:id="rId16"/>
    <p:sldId id="418" r:id="rId17"/>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Montserrat Bold" panose="00000800000000000000" charset="0"/>
      <p:bold r:id="rId28"/>
      <p:italic r:id="rId29"/>
      <p:boldItalic r:id="rId30"/>
    </p:embeddedFont>
    <p:embeddedFont>
      <p:font typeface="Montserrat ExtraBold" panose="00000900000000000000" pitchFamily="2" charset="0"/>
      <p:bold r:id="rId31"/>
      <p:italic r:id="rId32"/>
      <p:boldItalic r:id="rId33"/>
    </p:embeddedFont>
    <p:embeddedFont>
      <p:font typeface="Montserrat Light" panose="00000400000000000000" pitchFamily="2" charset="0"/>
      <p:regular r:id="rId34"/>
      <p:italic r:id="rId35"/>
    </p:embeddedFont>
    <p:embeddedFont>
      <p:font typeface="Montserrat Medium" panose="00000600000000000000" pitchFamily="2" charset="0"/>
      <p:regular r:id="rId36"/>
      <p:italic r:id="rId37"/>
    </p:embeddedFont>
    <p:embeddedFont>
      <p:font typeface="Montserrat SemiBold" panose="00000700000000000000" pitchFamily="2" charset="0"/>
      <p:regular r:id="rId38"/>
      <p:bold r:id="rId39"/>
      <p:italic r:id="rId40"/>
      <p:boldItalic r:id="rId41"/>
    </p:embeddedFont>
    <p:embeddedFont>
      <p:font typeface="Open Sans Light" panose="020B0306030504020204" pitchFamily="34" charset="0"/>
      <p:regular r:id="rId42"/>
      <p:italic r:id="rId43"/>
    </p:embeddedFont>
  </p:embeddedFontLst>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vents" id="{D586E898-553B-AF4E-9B56-D1E3B1F970C6}">
          <p14:sldIdLst>
            <p14:sldId id="414"/>
            <p14:sldId id="415"/>
            <p14:sldId id="437"/>
            <p14:sldId id="417"/>
            <p14:sldId id="422"/>
            <p14:sldId id="438"/>
            <p14:sldId id="418"/>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C492B-8930-1E3D-FFE0-479444AB9E22}" v="30" dt="2022-05-03T15:48:22.406"/>
    <p1510:client id="{F5F249F6-7C34-2A02-77E6-AC9F7CDEAB5F}" v="7" dt="2022-05-03T15:45:19.0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font" Target="fonts/font10.fntdata"/><Relationship Id="rId11" Type="http://schemas.openxmlformats.org/officeDocument/2006/relationships/slide" Target="slides/slide1.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handoutMaster" Target="handoutMasters/handoutMaster1.xml"/><Relationship Id="rId31" Type="http://schemas.openxmlformats.org/officeDocument/2006/relationships/font" Target="fonts/font12.fntdata"/><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viewProps" Target="viewProps.xml"/><Relationship Id="rId20" Type="http://schemas.openxmlformats.org/officeDocument/2006/relationships/font" Target="fonts/font1.fntdata"/><Relationship Id="rId41" Type="http://schemas.openxmlformats.org/officeDocument/2006/relationships/font" Target="fonts/font22.fntdata"/><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‹Nº›</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06/16/2022</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6/16/2022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‹Nº›</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5.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08.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07.emf"/><Relationship Id="rId2" Type="http://schemas.openxmlformats.org/officeDocument/2006/relationships/image" Target="../media/image3.emf"/><Relationship Id="rId16"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06.png"/><Relationship Id="rId5" Type="http://schemas.openxmlformats.org/officeDocument/2006/relationships/image" Target="../media/image6.svg"/><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9.png"/></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7.svg"/><Relationship Id="rId3" Type="http://schemas.openxmlformats.org/officeDocument/2006/relationships/image" Target="../media/image112.svg"/><Relationship Id="rId7" Type="http://schemas.openxmlformats.org/officeDocument/2006/relationships/image" Target="../media/image114.svg"/><Relationship Id="rId12"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116.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15.svg"/><Relationship Id="rId14" Type="http://schemas.openxmlformats.org/officeDocument/2006/relationships/image" Target="../media/image118.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5.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5.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5.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6.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729" y="1882140"/>
            <a:ext cx="4445000" cy="3093720"/>
          </a:xfrm>
          <a:prstGeom prst="rect">
            <a:avLst/>
          </a:prstGeom>
        </p:spPr>
      </p:pic>
      <p:sp>
        <p:nvSpPr>
          <p:cNvPr id="6" name="Marcador de texto 5">
            <a:extLst>
              <a:ext uri="{FF2B5EF4-FFF2-40B4-BE49-F238E27FC236}">
                <a16:creationId xmlns:a16="http://schemas.microsoft.com/office/drawing/2014/main" id="{D8AFAA57-68EC-41B6-AACF-077014EFBF88}"/>
              </a:ext>
            </a:extLst>
          </p:cNvPr>
          <p:cNvSpPr>
            <a:spLocks noGrp="1"/>
          </p:cNvSpPr>
          <p:nvPr>
            <p:ph type="body" sz="quarter" idx="10" hasCustomPrompt="1"/>
          </p:nvPr>
        </p:nvSpPr>
        <p:spPr>
          <a:xfrm>
            <a:off x="6000751" y="1385888"/>
            <a:ext cx="5600700" cy="4471988"/>
          </a:xfrm>
          <a:prstGeom prst="rect">
            <a:avLst/>
          </a:prstGeom>
        </p:spPr>
        <p:txBody>
          <a:bodyPr anchor="ctr"/>
          <a:lstStyle>
            <a:lvl1pPr marL="0" indent="0">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03 Títle Section">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94230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00B61609-25FD-4764-862A-C1421E8AEE7F}"/>
              </a:ext>
            </a:extLst>
          </p:cNvPr>
          <p:cNvSpPr>
            <a:spLocks noGrp="1"/>
          </p:cNvSpPr>
          <p:nvPr>
            <p:ph type="subTitle" idx="1" hasCustomPrompt="1"/>
          </p:nvPr>
        </p:nvSpPr>
        <p:spPr>
          <a:xfrm>
            <a:off x="666750" y="2912126"/>
            <a:ext cx="3942305" cy="436562"/>
          </a:xfrm>
          <a:prstGeom prst="rect">
            <a:avLst/>
          </a:prstGeom>
        </p:spPr>
        <p:txBody>
          <a:bodyPr anchor="ctr">
            <a:normAutofit/>
          </a:bodyPr>
          <a:lstStyle>
            <a:lvl1pPr marL="0" indent="0" algn="l">
              <a:buNone/>
              <a:defRPr sz="1600" spc="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5" name="CuadroTexto 4">
            <a:extLst>
              <a:ext uri="{FF2B5EF4-FFF2-40B4-BE49-F238E27FC236}">
                <a16:creationId xmlns:a16="http://schemas.microsoft.com/office/drawing/2014/main" id="{C8C561C6-A1A8-498E-9242-68E5966F536C}"/>
              </a:ext>
            </a:extLst>
          </p:cNvPr>
          <p:cNvSpPr txBox="1"/>
          <p:nvPr userDrawn="1"/>
        </p:nvSpPr>
        <p:spPr>
          <a:xfrm>
            <a:off x="4609055" y="6498100"/>
            <a:ext cx="2973891" cy="246221"/>
          </a:xfrm>
          <a:prstGeom prst="rect">
            <a:avLst/>
          </a:prstGeom>
          <a:noFill/>
        </p:spPr>
        <p:txBody>
          <a:bodyPr wrap="none" rtlCol="0">
            <a:spAutoFit/>
          </a:bodyPr>
          <a:lstStyle/>
          <a:p>
            <a:r>
              <a:rPr lang="en-US" sz="1000" b="0" i="0" u="none" strike="noStrike" baseline="0">
                <a:solidFill>
                  <a:srgbClr val="A6A6A6"/>
                </a:solidFill>
                <a:latin typeface="Graphik"/>
              </a:rPr>
              <a:t>Copyright © 2022 Plain Concepts . All rights reserved.</a:t>
            </a:r>
            <a:endParaRPr lang="es-ES" sz="1000"/>
          </a:p>
        </p:txBody>
      </p:sp>
    </p:spTree>
    <p:extLst>
      <p:ext uri="{BB962C8B-B14F-4D97-AF65-F5344CB8AC3E}">
        <p14:creationId xmlns:p14="http://schemas.microsoft.com/office/powerpoint/2010/main" val="210077310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03 Títle Section (Divide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4" name="Rectángulo 3">
            <a:extLst>
              <a:ext uri="{FF2B5EF4-FFF2-40B4-BE49-F238E27FC236}">
                <a16:creationId xmlns:a16="http://schemas.microsoft.com/office/drawing/2014/main" id="{0E8F44B1-685D-4080-9761-C2A7989CDA85}"/>
              </a:ext>
            </a:extLst>
          </p:cNvPr>
          <p:cNvSpPr/>
          <p:nvPr userDrawn="1"/>
        </p:nvSpPr>
        <p:spPr>
          <a:xfrm>
            <a:off x="4940300" y="-360"/>
            <a:ext cx="725170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5" name="Subtitle 2">
            <a:extLst>
              <a:ext uri="{FF2B5EF4-FFF2-40B4-BE49-F238E27FC236}">
                <a16:creationId xmlns:a16="http://schemas.microsoft.com/office/drawing/2014/main" id="{0D216AD7-7C0A-4FF4-9F47-3E901AAFF346}"/>
              </a:ext>
            </a:extLst>
          </p:cNvPr>
          <p:cNvSpPr>
            <a:spLocks noGrp="1"/>
          </p:cNvSpPr>
          <p:nvPr>
            <p:ph type="subTitle" idx="1" hasCustomPrompt="1"/>
          </p:nvPr>
        </p:nvSpPr>
        <p:spPr>
          <a:xfrm>
            <a:off x="696510" y="2912126"/>
            <a:ext cx="3781425" cy="436562"/>
          </a:xfrm>
          <a:prstGeom prst="rect">
            <a:avLst/>
          </a:prstGeom>
        </p:spPr>
        <p:txBody>
          <a:bodyPr anchor="ctr">
            <a:normAutofit/>
          </a:bodyPr>
          <a:lstStyle>
            <a:lvl1pPr marL="0" indent="0" algn="l">
              <a:spcBef>
                <a:spcPts val="0"/>
              </a:spcBef>
              <a:buNone/>
              <a:defRPr sz="1600" spc="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1650729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86819774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7" name="Picture Placeholder 8">
            <a:extLst>
              <a:ext uri="{FF2B5EF4-FFF2-40B4-BE49-F238E27FC236}">
                <a16:creationId xmlns:a16="http://schemas.microsoft.com/office/drawing/2014/main" id="{32342728-D051-4246-AA42-4BED7F9931A7}"/>
              </a:ext>
            </a:extLst>
          </p:cNvPr>
          <p:cNvSpPr>
            <a:spLocks noGrp="1"/>
          </p:cNvSpPr>
          <p:nvPr>
            <p:ph type="pic" sz="quarter" idx="10" hasCustomPrompt="1"/>
          </p:nvPr>
        </p:nvSpPr>
        <p:spPr>
          <a:xfrm>
            <a:off x="-1" y="2276474"/>
            <a:ext cx="5298597" cy="22955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25454088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bout Us with Image 8">
    <p:spTree>
      <p:nvGrpSpPr>
        <p:cNvPr id="1" name=""/>
        <p:cNvGrpSpPr/>
        <p:nvPr/>
      </p:nvGrpSpPr>
      <p:grpSpPr>
        <a:xfrm>
          <a:off x="0" y="0"/>
          <a:ext cx="0" cy="0"/>
          <a:chOff x="0" y="0"/>
          <a:chExt cx="0" cy="0"/>
        </a:xfrm>
      </p:grpSpPr>
      <p:sp>
        <p:nvSpPr>
          <p:cNvPr id="42" name="Picture Placeholder 8">
            <a:extLst>
              <a:ext uri="{FF2B5EF4-FFF2-40B4-BE49-F238E27FC236}">
                <a16:creationId xmlns:a16="http://schemas.microsoft.com/office/drawing/2014/main" id="{9064D987-3A39-4D2E-9C6F-ED12B4B9B604}"/>
              </a:ext>
            </a:extLst>
          </p:cNvPr>
          <p:cNvSpPr>
            <a:spLocks noGrp="1"/>
          </p:cNvSpPr>
          <p:nvPr>
            <p:ph type="pic" sz="quarter" idx="11" hasCustomPrompt="1"/>
          </p:nvPr>
        </p:nvSpPr>
        <p:spPr>
          <a:xfrm>
            <a:off x="4548190"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1" name="Picture Placeholder 8">
            <a:extLst>
              <a:ext uri="{FF2B5EF4-FFF2-40B4-BE49-F238E27FC236}">
                <a16:creationId xmlns:a16="http://schemas.microsoft.com/office/drawing/2014/main" id="{3E2EDD9B-4295-464E-BAA3-73F0A05BEBAC}"/>
              </a:ext>
            </a:extLst>
          </p:cNvPr>
          <p:cNvSpPr>
            <a:spLocks noGrp="1"/>
          </p:cNvSpPr>
          <p:nvPr>
            <p:ph type="pic" sz="quarter" idx="10" hasCustomPrompt="1"/>
          </p:nvPr>
        </p:nvSpPr>
        <p:spPr>
          <a:xfrm>
            <a:off x="766762"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3" name="Picture Placeholder 8">
            <a:extLst>
              <a:ext uri="{FF2B5EF4-FFF2-40B4-BE49-F238E27FC236}">
                <a16:creationId xmlns:a16="http://schemas.microsoft.com/office/drawing/2014/main" id="{C45818DE-DE6B-4AE3-B230-C69BC6364E12}"/>
              </a:ext>
            </a:extLst>
          </p:cNvPr>
          <p:cNvSpPr>
            <a:spLocks noGrp="1"/>
          </p:cNvSpPr>
          <p:nvPr>
            <p:ph type="pic" sz="quarter" idx="12" hasCustomPrompt="1"/>
          </p:nvPr>
        </p:nvSpPr>
        <p:spPr>
          <a:xfrm>
            <a:off x="8329618"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13532158-006E-4CDB-9A8C-B1538C998083}"/>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97B247DC-E8E9-4FBA-8EC8-B0087BA903A8}"/>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16F7FE66-A200-45BF-8C6F-033F1D36D900}"/>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19140569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bout Us with Image 9">
    <p:spTree>
      <p:nvGrpSpPr>
        <p:cNvPr id="1" name=""/>
        <p:cNvGrpSpPr/>
        <p:nvPr/>
      </p:nvGrpSpPr>
      <p:grpSpPr>
        <a:xfrm>
          <a:off x="0" y="0"/>
          <a:ext cx="0" cy="0"/>
          <a:chOff x="0" y="0"/>
          <a:chExt cx="0" cy="0"/>
        </a:xfrm>
      </p:grpSpPr>
      <p:sp>
        <p:nvSpPr>
          <p:cNvPr id="55" name="Picture Placeholder 8">
            <a:extLst>
              <a:ext uri="{FF2B5EF4-FFF2-40B4-BE49-F238E27FC236}">
                <a16:creationId xmlns:a16="http://schemas.microsoft.com/office/drawing/2014/main" id="{CA75D19B-C47D-4D9B-BD32-74715EF51D47}"/>
              </a:ext>
            </a:extLst>
          </p:cNvPr>
          <p:cNvSpPr>
            <a:spLocks noGrp="1"/>
          </p:cNvSpPr>
          <p:nvPr>
            <p:ph type="pic" sz="quarter" idx="10" hasCustomPrompt="1"/>
          </p:nvPr>
        </p:nvSpPr>
        <p:spPr>
          <a:xfrm>
            <a:off x="766762" y="1891674"/>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6" name="Picture Placeholder 8">
            <a:extLst>
              <a:ext uri="{FF2B5EF4-FFF2-40B4-BE49-F238E27FC236}">
                <a16:creationId xmlns:a16="http://schemas.microsoft.com/office/drawing/2014/main" id="{D304E1FA-7525-4D56-9C06-744AC88846ED}"/>
              </a:ext>
            </a:extLst>
          </p:cNvPr>
          <p:cNvSpPr>
            <a:spLocks noGrp="1"/>
          </p:cNvSpPr>
          <p:nvPr>
            <p:ph type="pic" sz="quarter" idx="11" hasCustomPrompt="1"/>
          </p:nvPr>
        </p:nvSpPr>
        <p:spPr>
          <a:xfrm>
            <a:off x="765873" y="32730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7" name="Picture Placeholder 8">
            <a:extLst>
              <a:ext uri="{FF2B5EF4-FFF2-40B4-BE49-F238E27FC236}">
                <a16:creationId xmlns:a16="http://schemas.microsoft.com/office/drawing/2014/main" id="{05484CFA-7486-43E6-BB8D-DF97558AF529}"/>
              </a:ext>
            </a:extLst>
          </p:cNvPr>
          <p:cNvSpPr>
            <a:spLocks noGrp="1"/>
          </p:cNvSpPr>
          <p:nvPr>
            <p:ph type="pic" sz="quarter" idx="12" hasCustomPrompt="1"/>
          </p:nvPr>
        </p:nvSpPr>
        <p:spPr>
          <a:xfrm>
            <a:off x="764984" y="46575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B39DE96F-ADA3-421E-87E7-8EB39E44B469}"/>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C4B3B423-B341-435F-B285-CCE09163C84B}"/>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A779FF84-8835-4694-91E4-EAC351A1A947}"/>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44662564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04 Title Section (Up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7" name="Picture Placeholder 8">
            <a:extLst>
              <a:ext uri="{FF2B5EF4-FFF2-40B4-BE49-F238E27FC236}">
                <a16:creationId xmlns:a16="http://schemas.microsoft.com/office/drawing/2014/main" id="{3CC0B139-23A1-45DA-ABE8-E93317007602}"/>
              </a:ext>
            </a:extLst>
          </p:cNvPr>
          <p:cNvSpPr>
            <a:spLocks noGrp="1"/>
          </p:cNvSpPr>
          <p:nvPr>
            <p:ph type="pic" sz="quarter" idx="14" hasCustomPrompt="1"/>
          </p:nvPr>
        </p:nvSpPr>
        <p:spPr>
          <a:xfrm>
            <a:off x="3792538" y="765175"/>
            <a:ext cx="7559675" cy="3024189"/>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6984977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ow it Works - 3/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D4C859-9ACD-41B0-8ED0-921254B5FF8B}"/>
              </a:ext>
            </a:extLst>
          </p:cNvPr>
          <p:cNvSpPr>
            <a:spLocks noGrp="1"/>
          </p:cNvSpPr>
          <p:nvPr>
            <p:ph type="pic" sz="quarter" idx="10" hasCustomPrompt="1"/>
          </p:nvPr>
        </p:nvSpPr>
        <p:spPr>
          <a:xfrm>
            <a:off x="1524000" y="1520825"/>
            <a:ext cx="2971800" cy="2971800"/>
          </a:xfrm>
          <a:prstGeom prst="ellipse">
            <a:avLst/>
          </a:prstGeom>
          <a:pattFill prst="wdDnDiag">
            <a:fgClr>
              <a:schemeClr val="bg1">
                <a:lumMod val="90000"/>
              </a:schemeClr>
            </a:fgClr>
            <a:bgClr>
              <a:schemeClr val="bg1"/>
            </a:bgClr>
          </a:pattFill>
        </p:spPr>
        <p:txBody>
          <a:bodyPr anchor="ctr"/>
          <a:lstStyle>
            <a:lvl1pPr algn="ctr">
              <a:buNone/>
              <a:defRPr sz="1800"/>
            </a:lvl1pPr>
          </a:lstStyle>
          <a:p>
            <a:r>
              <a:rPr lang="en-US"/>
              <a:t>Insert your image here</a:t>
            </a:r>
          </a:p>
        </p:txBody>
      </p:sp>
      <p:pic>
        <p:nvPicPr>
          <p:cNvPr id="4" name="Imagen 3">
            <a:extLst>
              <a:ext uri="{FF2B5EF4-FFF2-40B4-BE49-F238E27FC236}">
                <a16:creationId xmlns:a16="http://schemas.microsoft.com/office/drawing/2014/main" id="{49F3036A-7E91-4D5D-B986-96053CE3E5D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33149177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7D3BBDD-176B-4E23-8CE7-0EA986B6F9B8}"/>
              </a:ext>
            </a:extLst>
          </p:cNvPr>
          <p:cNvSpPr>
            <a:spLocks noGrp="1"/>
          </p:cNvSpPr>
          <p:nvPr>
            <p:ph type="pic" sz="quarter" idx="10" hasCustomPrompt="1"/>
          </p:nvPr>
        </p:nvSpPr>
        <p:spPr>
          <a:xfrm>
            <a:off x="4971327" y="1860974"/>
            <a:ext cx="5811073" cy="3324935"/>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7" name="Imagen 6">
            <a:extLst>
              <a:ext uri="{FF2B5EF4-FFF2-40B4-BE49-F238E27FC236}">
                <a16:creationId xmlns:a16="http://schemas.microsoft.com/office/drawing/2014/main" id="{BB30BDFF-4410-4DE3-8071-DEB3D130B577}"/>
              </a:ext>
            </a:extLst>
          </p:cNvPr>
          <p:cNvPicPr>
            <a:picLocks noChangeAspect="1"/>
          </p:cNvPicPr>
          <p:nvPr userDrawn="1"/>
        </p:nvPicPr>
        <p:blipFill>
          <a:blip r:embed="rId2"/>
          <a:stretch>
            <a:fillRect/>
          </a:stretch>
        </p:blipFill>
        <p:spPr>
          <a:xfrm>
            <a:off x="456602" y="5967700"/>
            <a:ext cx="995333" cy="535489"/>
          </a:xfrm>
          <a:prstGeom prst="rect">
            <a:avLst/>
          </a:prstGeom>
        </p:spPr>
      </p:pic>
    </p:spTree>
    <p:extLst>
      <p:ext uri="{BB962C8B-B14F-4D97-AF65-F5344CB8AC3E}">
        <p14:creationId xmlns:p14="http://schemas.microsoft.com/office/powerpoint/2010/main" val="1602490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5953474" y="507076"/>
            <a:ext cx="5850610"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007431"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8" name="Picture Placeholder 8">
            <a:extLst>
              <a:ext uri="{FF2B5EF4-FFF2-40B4-BE49-F238E27FC236}">
                <a16:creationId xmlns:a16="http://schemas.microsoft.com/office/drawing/2014/main" id="{C96EF2BB-4652-495C-9997-A8EAC0318D56}"/>
              </a:ext>
            </a:extLst>
          </p:cNvPr>
          <p:cNvSpPr>
            <a:spLocks noGrp="1"/>
          </p:cNvSpPr>
          <p:nvPr>
            <p:ph type="pic" sz="quarter" idx="13" hasCustomPrompt="1"/>
          </p:nvPr>
        </p:nvSpPr>
        <p:spPr>
          <a:xfrm>
            <a:off x="2500363" y="864870"/>
            <a:ext cx="2397370" cy="5128260"/>
          </a:xfrm>
          <a:prstGeom prst="roundRect">
            <a:avLst>
              <a:gd name="adj" fmla="val 11138"/>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pic>
        <p:nvPicPr>
          <p:cNvPr id="9" name="Imagen 8">
            <a:extLst>
              <a:ext uri="{FF2B5EF4-FFF2-40B4-BE49-F238E27FC236}">
                <a16:creationId xmlns:a16="http://schemas.microsoft.com/office/drawing/2014/main" id="{8A9A553A-C04C-48E0-AC75-9A4C7A29A79E}"/>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71397004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am with Image 5">
    <p:spTree>
      <p:nvGrpSpPr>
        <p:cNvPr id="1" name=""/>
        <p:cNvGrpSpPr/>
        <p:nvPr/>
      </p:nvGrpSpPr>
      <p:grpSpPr>
        <a:xfrm>
          <a:off x="0" y="0"/>
          <a:ext cx="0" cy="0"/>
          <a:chOff x="0" y="0"/>
          <a:chExt cx="0" cy="0"/>
        </a:xfrm>
      </p:grpSpPr>
      <p:sp>
        <p:nvSpPr>
          <p:cNvPr id="29" name="Picture Placeholder 8">
            <a:extLst>
              <a:ext uri="{FF2B5EF4-FFF2-40B4-BE49-F238E27FC236}">
                <a16:creationId xmlns:a16="http://schemas.microsoft.com/office/drawing/2014/main" id="{7B5B4692-8907-4C58-805E-30E3213EA3F0}"/>
              </a:ext>
            </a:extLst>
          </p:cNvPr>
          <p:cNvSpPr>
            <a:spLocks noGrp="1"/>
          </p:cNvSpPr>
          <p:nvPr>
            <p:ph type="pic" sz="quarter" idx="10" hasCustomPrompt="1"/>
          </p:nvPr>
        </p:nvSpPr>
        <p:spPr>
          <a:xfrm>
            <a:off x="76676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5" name="Picture Placeholder 8">
            <a:extLst>
              <a:ext uri="{FF2B5EF4-FFF2-40B4-BE49-F238E27FC236}">
                <a16:creationId xmlns:a16="http://schemas.microsoft.com/office/drawing/2014/main" id="{B0D7749D-4286-4988-8E73-0935363B2858}"/>
              </a:ext>
            </a:extLst>
          </p:cNvPr>
          <p:cNvSpPr>
            <a:spLocks noGrp="1"/>
          </p:cNvSpPr>
          <p:nvPr>
            <p:ph type="pic" sz="quarter" idx="11" hasCustomPrompt="1"/>
          </p:nvPr>
        </p:nvSpPr>
        <p:spPr>
          <a:xfrm>
            <a:off x="347895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6" name="Picture Placeholder 8">
            <a:extLst>
              <a:ext uri="{FF2B5EF4-FFF2-40B4-BE49-F238E27FC236}">
                <a16:creationId xmlns:a16="http://schemas.microsoft.com/office/drawing/2014/main" id="{D4D17D66-39C7-44F8-96F2-16359CAE9E20}"/>
              </a:ext>
            </a:extLst>
          </p:cNvPr>
          <p:cNvSpPr>
            <a:spLocks noGrp="1"/>
          </p:cNvSpPr>
          <p:nvPr>
            <p:ph type="pic" sz="quarter" idx="12" hasCustomPrompt="1"/>
          </p:nvPr>
        </p:nvSpPr>
        <p:spPr>
          <a:xfrm>
            <a:off x="619114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7" name="Picture Placeholder 8">
            <a:extLst>
              <a:ext uri="{FF2B5EF4-FFF2-40B4-BE49-F238E27FC236}">
                <a16:creationId xmlns:a16="http://schemas.microsoft.com/office/drawing/2014/main" id="{84D91B1B-CAE9-4133-85E5-867BF75BC628}"/>
              </a:ext>
            </a:extLst>
          </p:cNvPr>
          <p:cNvSpPr>
            <a:spLocks noGrp="1"/>
          </p:cNvSpPr>
          <p:nvPr>
            <p:ph type="pic" sz="quarter" idx="13" hasCustomPrompt="1"/>
          </p:nvPr>
        </p:nvSpPr>
        <p:spPr>
          <a:xfrm>
            <a:off x="8903334"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6316134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eam with Image 5">
    <p:spTree>
      <p:nvGrpSpPr>
        <p:cNvPr id="1" name=""/>
        <p:cNvGrpSpPr/>
        <p:nvPr/>
      </p:nvGrpSpPr>
      <p:grpSpPr>
        <a:xfrm>
          <a:off x="0" y="0"/>
          <a:ext cx="0" cy="0"/>
          <a:chOff x="0" y="0"/>
          <a:chExt cx="0" cy="0"/>
        </a:xfrm>
      </p:grpSpPr>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2" name="Picture Placeholder 8">
            <a:extLst>
              <a:ext uri="{FF2B5EF4-FFF2-40B4-BE49-F238E27FC236}">
                <a16:creationId xmlns:a16="http://schemas.microsoft.com/office/drawing/2014/main" id="{E47FDCAD-225D-49D3-98C2-C5AF00E77C6B}"/>
              </a:ext>
            </a:extLst>
          </p:cNvPr>
          <p:cNvSpPr>
            <a:spLocks noGrp="1"/>
          </p:cNvSpPr>
          <p:nvPr>
            <p:ph type="pic" sz="quarter" idx="10" hasCustomPrompt="1"/>
          </p:nvPr>
        </p:nvSpPr>
        <p:spPr>
          <a:xfrm>
            <a:off x="766761"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3" name="Picture Placeholder 8">
            <a:extLst>
              <a:ext uri="{FF2B5EF4-FFF2-40B4-BE49-F238E27FC236}">
                <a16:creationId xmlns:a16="http://schemas.microsoft.com/office/drawing/2014/main" id="{CE1DC1C7-131A-4D4C-AF92-58C097B16642}"/>
              </a:ext>
            </a:extLst>
          </p:cNvPr>
          <p:cNvSpPr>
            <a:spLocks noGrp="1"/>
          </p:cNvSpPr>
          <p:nvPr>
            <p:ph type="pic" sz="quarter" idx="11" hasCustomPrompt="1"/>
          </p:nvPr>
        </p:nvSpPr>
        <p:spPr>
          <a:xfrm>
            <a:off x="766761"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4" name="Picture Placeholder 8">
            <a:extLst>
              <a:ext uri="{FF2B5EF4-FFF2-40B4-BE49-F238E27FC236}">
                <a16:creationId xmlns:a16="http://schemas.microsoft.com/office/drawing/2014/main" id="{6EBA5850-8ECB-4EE4-A0E8-7C42C0D103A1}"/>
              </a:ext>
            </a:extLst>
          </p:cNvPr>
          <p:cNvSpPr>
            <a:spLocks noGrp="1"/>
          </p:cNvSpPr>
          <p:nvPr>
            <p:ph type="pic" sz="quarter" idx="12" hasCustomPrompt="1"/>
          </p:nvPr>
        </p:nvSpPr>
        <p:spPr>
          <a:xfrm>
            <a:off x="766761"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8" name="Picture Placeholder 8">
            <a:extLst>
              <a:ext uri="{FF2B5EF4-FFF2-40B4-BE49-F238E27FC236}">
                <a16:creationId xmlns:a16="http://schemas.microsoft.com/office/drawing/2014/main" id="{4B9F4AFE-96E5-4472-98A5-A56DD7C91616}"/>
              </a:ext>
            </a:extLst>
          </p:cNvPr>
          <p:cNvSpPr>
            <a:spLocks noGrp="1"/>
          </p:cNvSpPr>
          <p:nvPr>
            <p:ph type="pic" sz="quarter" idx="13" hasCustomPrompt="1"/>
          </p:nvPr>
        </p:nvSpPr>
        <p:spPr>
          <a:xfrm>
            <a:off x="4228397"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9" name="Picture Placeholder 8">
            <a:extLst>
              <a:ext uri="{FF2B5EF4-FFF2-40B4-BE49-F238E27FC236}">
                <a16:creationId xmlns:a16="http://schemas.microsoft.com/office/drawing/2014/main" id="{88D32303-3688-4C28-B38E-F4F599A1F027}"/>
              </a:ext>
            </a:extLst>
          </p:cNvPr>
          <p:cNvSpPr>
            <a:spLocks noGrp="1"/>
          </p:cNvSpPr>
          <p:nvPr>
            <p:ph type="pic" sz="quarter" idx="14" hasCustomPrompt="1"/>
          </p:nvPr>
        </p:nvSpPr>
        <p:spPr>
          <a:xfrm>
            <a:off x="4228397"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0" name="Picture Placeholder 8">
            <a:extLst>
              <a:ext uri="{FF2B5EF4-FFF2-40B4-BE49-F238E27FC236}">
                <a16:creationId xmlns:a16="http://schemas.microsoft.com/office/drawing/2014/main" id="{A3D1822E-662B-45B7-A8F0-68AD728C5B3F}"/>
              </a:ext>
            </a:extLst>
          </p:cNvPr>
          <p:cNvSpPr>
            <a:spLocks noGrp="1"/>
          </p:cNvSpPr>
          <p:nvPr>
            <p:ph type="pic" sz="quarter" idx="15" hasCustomPrompt="1"/>
          </p:nvPr>
        </p:nvSpPr>
        <p:spPr>
          <a:xfrm>
            <a:off x="4228397"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1" name="Picture Placeholder 8">
            <a:extLst>
              <a:ext uri="{FF2B5EF4-FFF2-40B4-BE49-F238E27FC236}">
                <a16:creationId xmlns:a16="http://schemas.microsoft.com/office/drawing/2014/main" id="{7FF1CBEF-E028-41E6-BB79-5CFD557D2F24}"/>
              </a:ext>
            </a:extLst>
          </p:cNvPr>
          <p:cNvSpPr>
            <a:spLocks noGrp="1"/>
          </p:cNvSpPr>
          <p:nvPr>
            <p:ph type="pic" sz="quarter" idx="16" hasCustomPrompt="1"/>
          </p:nvPr>
        </p:nvSpPr>
        <p:spPr>
          <a:xfrm>
            <a:off x="7690033"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2" name="Picture Placeholder 8">
            <a:extLst>
              <a:ext uri="{FF2B5EF4-FFF2-40B4-BE49-F238E27FC236}">
                <a16:creationId xmlns:a16="http://schemas.microsoft.com/office/drawing/2014/main" id="{94E60E74-BDC4-437C-877D-30D256947AFB}"/>
              </a:ext>
            </a:extLst>
          </p:cNvPr>
          <p:cNvSpPr>
            <a:spLocks noGrp="1"/>
          </p:cNvSpPr>
          <p:nvPr>
            <p:ph type="pic" sz="quarter" idx="17" hasCustomPrompt="1"/>
          </p:nvPr>
        </p:nvSpPr>
        <p:spPr>
          <a:xfrm>
            <a:off x="7690033"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3" name="Picture Placeholder 8">
            <a:extLst>
              <a:ext uri="{FF2B5EF4-FFF2-40B4-BE49-F238E27FC236}">
                <a16:creationId xmlns:a16="http://schemas.microsoft.com/office/drawing/2014/main" id="{D5170751-1C30-4016-8DEA-0EBBBF179E60}"/>
              </a:ext>
            </a:extLst>
          </p:cNvPr>
          <p:cNvSpPr>
            <a:spLocks noGrp="1"/>
          </p:cNvSpPr>
          <p:nvPr>
            <p:ph type="pic" sz="quarter" idx="18" hasCustomPrompt="1"/>
          </p:nvPr>
        </p:nvSpPr>
        <p:spPr>
          <a:xfrm>
            <a:off x="7690033"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Tree>
    <p:extLst>
      <p:ext uri="{BB962C8B-B14F-4D97-AF65-F5344CB8AC3E}">
        <p14:creationId xmlns:p14="http://schemas.microsoft.com/office/powerpoint/2010/main" val="210340954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am with Image 11">
    <p:spTree>
      <p:nvGrpSpPr>
        <p:cNvPr id="1" name=""/>
        <p:cNvGrpSpPr/>
        <p:nvPr/>
      </p:nvGrpSpPr>
      <p:grpSpPr>
        <a:xfrm>
          <a:off x="0" y="0"/>
          <a:ext cx="0" cy="0"/>
          <a:chOff x="0" y="0"/>
          <a:chExt cx="0" cy="0"/>
        </a:xfrm>
      </p:grpSpPr>
      <p:sp>
        <p:nvSpPr>
          <p:cNvPr id="59" name="Picture Placeholder 8">
            <a:extLst>
              <a:ext uri="{FF2B5EF4-FFF2-40B4-BE49-F238E27FC236}">
                <a16:creationId xmlns:a16="http://schemas.microsoft.com/office/drawing/2014/main" id="{6B0125D6-B4CC-4456-A3DB-EAAB9027E012}"/>
              </a:ext>
            </a:extLst>
          </p:cNvPr>
          <p:cNvSpPr>
            <a:spLocks noGrp="1"/>
          </p:cNvSpPr>
          <p:nvPr>
            <p:ph type="pic" sz="quarter" idx="13" hasCustomPrompt="1"/>
          </p:nvPr>
        </p:nvSpPr>
        <p:spPr>
          <a:xfrm>
            <a:off x="1014972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0" name="Picture Placeholder 8">
            <a:extLst>
              <a:ext uri="{FF2B5EF4-FFF2-40B4-BE49-F238E27FC236}">
                <a16:creationId xmlns:a16="http://schemas.microsoft.com/office/drawing/2014/main" id="{0056EEB4-CF9F-4099-957E-E41234BB9A71}"/>
              </a:ext>
            </a:extLst>
          </p:cNvPr>
          <p:cNvSpPr>
            <a:spLocks noGrp="1"/>
          </p:cNvSpPr>
          <p:nvPr>
            <p:ph type="pic" sz="quarter" idx="14" hasCustomPrompt="1"/>
          </p:nvPr>
        </p:nvSpPr>
        <p:spPr>
          <a:xfrm>
            <a:off x="1014972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1" name="Picture Placeholder 8">
            <a:extLst>
              <a:ext uri="{FF2B5EF4-FFF2-40B4-BE49-F238E27FC236}">
                <a16:creationId xmlns:a16="http://schemas.microsoft.com/office/drawing/2014/main" id="{22C4D0E7-AFE9-49C4-9F63-AAAED6688780}"/>
              </a:ext>
            </a:extLst>
          </p:cNvPr>
          <p:cNvSpPr>
            <a:spLocks noGrp="1"/>
          </p:cNvSpPr>
          <p:nvPr>
            <p:ph type="pic" sz="quarter" idx="15" hasCustomPrompt="1"/>
          </p:nvPr>
        </p:nvSpPr>
        <p:spPr>
          <a:xfrm>
            <a:off x="1014972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2" name="Picture Placeholder 8">
            <a:extLst>
              <a:ext uri="{FF2B5EF4-FFF2-40B4-BE49-F238E27FC236}">
                <a16:creationId xmlns:a16="http://schemas.microsoft.com/office/drawing/2014/main" id="{6E5561A0-DFAD-4A99-971D-116C867FB229}"/>
              </a:ext>
            </a:extLst>
          </p:cNvPr>
          <p:cNvSpPr>
            <a:spLocks noGrp="1"/>
          </p:cNvSpPr>
          <p:nvPr>
            <p:ph type="pic" sz="quarter" idx="16" hasCustomPrompt="1"/>
          </p:nvPr>
        </p:nvSpPr>
        <p:spPr>
          <a:xfrm>
            <a:off x="814429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3" name="Picture Placeholder 8">
            <a:extLst>
              <a:ext uri="{FF2B5EF4-FFF2-40B4-BE49-F238E27FC236}">
                <a16:creationId xmlns:a16="http://schemas.microsoft.com/office/drawing/2014/main" id="{472A903F-EF5E-4A1F-BCAB-92E5648238CE}"/>
              </a:ext>
            </a:extLst>
          </p:cNvPr>
          <p:cNvSpPr>
            <a:spLocks noGrp="1"/>
          </p:cNvSpPr>
          <p:nvPr>
            <p:ph type="pic" sz="quarter" idx="17" hasCustomPrompt="1"/>
          </p:nvPr>
        </p:nvSpPr>
        <p:spPr>
          <a:xfrm>
            <a:off x="814429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4" name="Picture Placeholder 8">
            <a:extLst>
              <a:ext uri="{FF2B5EF4-FFF2-40B4-BE49-F238E27FC236}">
                <a16:creationId xmlns:a16="http://schemas.microsoft.com/office/drawing/2014/main" id="{886E5714-9FDD-42D8-A639-3489A4649C09}"/>
              </a:ext>
            </a:extLst>
          </p:cNvPr>
          <p:cNvSpPr>
            <a:spLocks noGrp="1"/>
          </p:cNvSpPr>
          <p:nvPr>
            <p:ph type="pic" sz="quarter" idx="18" hasCustomPrompt="1"/>
          </p:nvPr>
        </p:nvSpPr>
        <p:spPr>
          <a:xfrm>
            <a:off x="814429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7" name="Picture Placeholder 8">
            <a:extLst>
              <a:ext uri="{FF2B5EF4-FFF2-40B4-BE49-F238E27FC236}">
                <a16:creationId xmlns:a16="http://schemas.microsoft.com/office/drawing/2014/main" id="{1C8D88B4-391F-4837-AB1C-8F40916B9B45}"/>
              </a:ext>
            </a:extLst>
          </p:cNvPr>
          <p:cNvSpPr>
            <a:spLocks noGrp="1"/>
          </p:cNvSpPr>
          <p:nvPr>
            <p:ph type="pic" sz="quarter" idx="19" hasCustomPrompt="1"/>
          </p:nvPr>
        </p:nvSpPr>
        <p:spPr>
          <a:xfrm>
            <a:off x="6138867"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9" name="Picture Placeholder 8">
            <a:extLst>
              <a:ext uri="{FF2B5EF4-FFF2-40B4-BE49-F238E27FC236}">
                <a16:creationId xmlns:a16="http://schemas.microsoft.com/office/drawing/2014/main" id="{D4353AB1-B2FF-4CCA-B3DD-27B6BD6584BF}"/>
              </a:ext>
            </a:extLst>
          </p:cNvPr>
          <p:cNvSpPr>
            <a:spLocks noGrp="1"/>
          </p:cNvSpPr>
          <p:nvPr>
            <p:ph type="pic" sz="quarter" idx="21" hasCustomPrompt="1"/>
          </p:nvPr>
        </p:nvSpPr>
        <p:spPr>
          <a:xfrm>
            <a:off x="6138867"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0" name="Picture Placeholder 8">
            <a:extLst>
              <a:ext uri="{FF2B5EF4-FFF2-40B4-BE49-F238E27FC236}">
                <a16:creationId xmlns:a16="http://schemas.microsoft.com/office/drawing/2014/main" id="{D915F873-A280-4832-AA80-391D917086B6}"/>
              </a:ext>
            </a:extLst>
          </p:cNvPr>
          <p:cNvSpPr>
            <a:spLocks noGrp="1"/>
          </p:cNvSpPr>
          <p:nvPr>
            <p:ph type="pic" sz="quarter" idx="22" hasCustomPrompt="1"/>
          </p:nvPr>
        </p:nvSpPr>
        <p:spPr>
          <a:xfrm>
            <a:off x="4133439"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2" name="Picture Placeholder 8">
            <a:extLst>
              <a:ext uri="{FF2B5EF4-FFF2-40B4-BE49-F238E27FC236}">
                <a16:creationId xmlns:a16="http://schemas.microsoft.com/office/drawing/2014/main" id="{E9B7A70A-FD77-4644-BD7C-437D151D79F6}"/>
              </a:ext>
            </a:extLst>
          </p:cNvPr>
          <p:cNvSpPr>
            <a:spLocks noGrp="1"/>
          </p:cNvSpPr>
          <p:nvPr>
            <p:ph type="pic" sz="quarter" idx="24" hasCustomPrompt="1"/>
          </p:nvPr>
        </p:nvSpPr>
        <p:spPr>
          <a:xfrm>
            <a:off x="4133439"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3" name="Picture Placeholder 8">
            <a:extLst>
              <a:ext uri="{FF2B5EF4-FFF2-40B4-BE49-F238E27FC236}">
                <a16:creationId xmlns:a16="http://schemas.microsoft.com/office/drawing/2014/main" id="{33A7E1EF-EA82-4886-BD28-67AC9D02A76F}"/>
              </a:ext>
            </a:extLst>
          </p:cNvPr>
          <p:cNvSpPr>
            <a:spLocks noGrp="1"/>
          </p:cNvSpPr>
          <p:nvPr>
            <p:ph type="pic" sz="quarter" idx="25" hasCustomPrompt="1"/>
          </p:nvPr>
        </p:nvSpPr>
        <p:spPr>
          <a:xfrm>
            <a:off x="212801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4" name="Picture Placeholder 8">
            <a:extLst>
              <a:ext uri="{FF2B5EF4-FFF2-40B4-BE49-F238E27FC236}">
                <a16:creationId xmlns:a16="http://schemas.microsoft.com/office/drawing/2014/main" id="{BAEB3BEE-F22B-46B6-A11C-B7CCFB25B272}"/>
              </a:ext>
            </a:extLst>
          </p:cNvPr>
          <p:cNvSpPr>
            <a:spLocks noGrp="1"/>
          </p:cNvSpPr>
          <p:nvPr>
            <p:ph type="pic" sz="quarter" idx="26" hasCustomPrompt="1"/>
          </p:nvPr>
        </p:nvSpPr>
        <p:spPr>
          <a:xfrm>
            <a:off x="2128011"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5" name="Picture Placeholder 8">
            <a:extLst>
              <a:ext uri="{FF2B5EF4-FFF2-40B4-BE49-F238E27FC236}">
                <a16:creationId xmlns:a16="http://schemas.microsoft.com/office/drawing/2014/main" id="{EA9C1D1F-6EF2-4FE8-9C67-FD29D85E0730}"/>
              </a:ext>
            </a:extLst>
          </p:cNvPr>
          <p:cNvSpPr>
            <a:spLocks noGrp="1"/>
          </p:cNvSpPr>
          <p:nvPr>
            <p:ph type="pic" sz="quarter" idx="27" hasCustomPrompt="1"/>
          </p:nvPr>
        </p:nvSpPr>
        <p:spPr>
          <a:xfrm>
            <a:off x="2128011"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7" name="Picture Placeholder 8">
            <a:extLst>
              <a:ext uri="{FF2B5EF4-FFF2-40B4-BE49-F238E27FC236}">
                <a16:creationId xmlns:a16="http://schemas.microsoft.com/office/drawing/2014/main" id="{D59C32F3-7158-45C1-AEE3-1E37E40D6FE3}"/>
              </a:ext>
            </a:extLst>
          </p:cNvPr>
          <p:cNvSpPr>
            <a:spLocks noGrp="1"/>
          </p:cNvSpPr>
          <p:nvPr>
            <p:ph type="pic" sz="quarter" idx="29" hasCustomPrompt="1"/>
          </p:nvPr>
        </p:nvSpPr>
        <p:spPr>
          <a:xfrm>
            <a:off x="122583"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8" name="Picture Placeholder 8">
            <a:extLst>
              <a:ext uri="{FF2B5EF4-FFF2-40B4-BE49-F238E27FC236}">
                <a16:creationId xmlns:a16="http://schemas.microsoft.com/office/drawing/2014/main" id="{DD8CA5D2-224B-45C2-A209-FC4457848818}"/>
              </a:ext>
            </a:extLst>
          </p:cNvPr>
          <p:cNvSpPr>
            <a:spLocks noGrp="1"/>
          </p:cNvSpPr>
          <p:nvPr>
            <p:ph type="pic" sz="quarter" idx="30" hasCustomPrompt="1"/>
          </p:nvPr>
        </p:nvSpPr>
        <p:spPr>
          <a:xfrm>
            <a:off x="122583"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9" name="Picture Placeholder 8">
            <a:extLst>
              <a:ext uri="{FF2B5EF4-FFF2-40B4-BE49-F238E27FC236}">
                <a16:creationId xmlns:a16="http://schemas.microsoft.com/office/drawing/2014/main" id="{401FE802-3197-4A2B-B7BF-6771444351F2}"/>
              </a:ext>
            </a:extLst>
          </p:cNvPr>
          <p:cNvSpPr>
            <a:spLocks noGrp="1"/>
          </p:cNvSpPr>
          <p:nvPr>
            <p:ph type="pic" sz="quarter" idx="31" hasCustomPrompt="1"/>
          </p:nvPr>
        </p:nvSpPr>
        <p:spPr>
          <a:xfrm>
            <a:off x="12258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398532092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am with Image 12">
    <p:spTree>
      <p:nvGrpSpPr>
        <p:cNvPr id="1" name=""/>
        <p:cNvGrpSpPr/>
        <p:nvPr/>
      </p:nvGrpSpPr>
      <p:grpSpPr>
        <a:xfrm>
          <a:off x="0" y="0"/>
          <a:ext cx="0" cy="0"/>
          <a:chOff x="0" y="0"/>
          <a:chExt cx="0" cy="0"/>
        </a:xfrm>
      </p:grpSpPr>
      <p:sp>
        <p:nvSpPr>
          <p:cNvPr id="57" name="Picture Placeholder 8">
            <a:extLst>
              <a:ext uri="{FF2B5EF4-FFF2-40B4-BE49-F238E27FC236}">
                <a16:creationId xmlns:a16="http://schemas.microsoft.com/office/drawing/2014/main" id="{2C36DA8B-682E-404A-BB13-0EA29F145D17}"/>
              </a:ext>
            </a:extLst>
          </p:cNvPr>
          <p:cNvSpPr>
            <a:spLocks noGrp="1"/>
          </p:cNvSpPr>
          <p:nvPr>
            <p:ph type="pic" sz="quarter" idx="31" hasCustomPrompt="1"/>
          </p:nvPr>
        </p:nvSpPr>
        <p:spPr>
          <a:xfrm>
            <a:off x="0"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58" name="Picture Placeholder 8">
            <a:extLst>
              <a:ext uri="{FF2B5EF4-FFF2-40B4-BE49-F238E27FC236}">
                <a16:creationId xmlns:a16="http://schemas.microsoft.com/office/drawing/2014/main" id="{E44C2AD2-010D-4F27-911F-F36AC5D9F8C3}"/>
              </a:ext>
            </a:extLst>
          </p:cNvPr>
          <p:cNvSpPr>
            <a:spLocks noGrp="1"/>
          </p:cNvSpPr>
          <p:nvPr>
            <p:ph type="pic" sz="quarter" idx="32" hasCustomPrompt="1"/>
          </p:nvPr>
        </p:nvSpPr>
        <p:spPr>
          <a:xfrm>
            <a:off x="10750932"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5" name="Picture Placeholder 8">
            <a:extLst>
              <a:ext uri="{FF2B5EF4-FFF2-40B4-BE49-F238E27FC236}">
                <a16:creationId xmlns:a16="http://schemas.microsoft.com/office/drawing/2014/main" id="{F65FFC27-215C-41FA-87E5-3F96810153C7}"/>
              </a:ext>
            </a:extLst>
          </p:cNvPr>
          <p:cNvSpPr>
            <a:spLocks noGrp="1"/>
          </p:cNvSpPr>
          <p:nvPr>
            <p:ph type="pic" sz="quarter" idx="33" hasCustomPrompt="1"/>
          </p:nvPr>
        </p:nvSpPr>
        <p:spPr>
          <a:xfrm>
            <a:off x="153658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6" name="Picture Placeholder 8">
            <a:extLst>
              <a:ext uri="{FF2B5EF4-FFF2-40B4-BE49-F238E27FC236}">
                <a16:creationId xmlns:a16="http://schemas.microsoft.com/office/drawing/2014/main" id="{EC93288F-4088-486E-9C61-FD0235ACB5FD}"/>
              </a:ext>
            </a:extLst>
          </p:cNvPr>
          <p:cNvSpPr>
            <a:spLocks noGrp="1"/>
          </p:cNvSpPr>
          <p:nvPr>
            <p:ph type="pic" sz="quarter" idx="35" hasCustomPrompt="1"/>
          </p:nvPr>
        </p:nvSpPr>
        <p:spPr>
          <a:xfrm>
            <a:off x="3072309"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7" name="Picture Placeholder 8">
            <a:extLst>
              <a:ext uri="{FF2B5EF4-FFF2-40B4-BE49-F238E27FC236}">
                <a16:creationId xmlns:a16="http://schemas.microsoft.com/office/drawing/2014/main" id="{3C3C5D70-DEDE-49C8-BAD0-14B3E6DAEBC0}"/>
              </a:ext>
            </a:extLst>
          </p:cNvPr>
          <p:cNvSpPr>
            <a:spLocks noGrp="1"/>
          </p:cNvSpPr>
          <p:nvPr>
            <p:ph type="pic" sz="quarter" idx="36" hasCustomPrompt="1"/>
          </p:nvPr>
        </p:nvSpPr>
        <p:spPr>
          <a:xfrm>
            <a:off x="4608033"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8" name="Picture Placeholder 8">
            <a:extLst>
              <a:ext uri="{FF2B5EF4-FFF2-40B4-BE49-F238E27FC236}">
                <a16:creationId xmlns:a16="http://schemas.microsoft.com/office/drawing/2014/main" id="{3BCCB183-1C81-44E3-93A8-D73EEE7AD8BC}"/>
              </a:ext>
            </a:extLst>
          </p:cNvPr>
          <p:cNvSpPr>
            <a:spLocks noGrp="1"/>
          </p:cNvSpPr>
          <p:nvPr>
            <p:ph type="pic" sz="quarter" idx="37" hasCustomPrompt="1"/>
          </p:nvPr>
        </p:nvSpPr>
        <p:spPr>
          <a:xfrm>
            <a:off x="6143757"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9" name="Picture Placeholder 8">
            <a:extLst>
              <a:ext uri="{FF2B5EF4-FFF2-40B4-BE49-F238E27FC236}">
                <a16:creationId xmlns:a16="http://schemas.microsoft.com/office/drawing/2014/main" id="{A8F68481-CF29-413E-A7E4-C2038C6150EC}"/>
              </a:ext>
            </a:extLst>
          </p:cNvPr>
          <p:cNvSpPr>
            <a:spLocks noGrp="1"/>
          </p:cNvSpPr>
          <p:nvPr>
            <p:ph type="pic" sz="quarter" idx="38" hasCustomPrompt="1"/>
          </p:nvPr>
        </p:nvSpPr>
        <p:spPr>
          <a:xfrm>
            <a:off x="7679481"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0" name="Picture Placeholder 8">
            <a:extLst>
              <a:ext uri="{FF2B5EF4-FFF2-40B4-BE49-F238E27FC236}">
                <a16:creationId xmlns:a16="http://schemas.microsoft.com/office/drawing/2014/main" id="{9250F267-6895-4013-9856-F9419F44016B}"/>
              </a:ext>
            </a:extLst>
          </p:cNvPr>
          <p:cNvSpPr>
            <a:spLocks noGrp="1"/>
          </p:cNvSpPr>
          <p:nvPr>
            <p:ph type="pic" sz="quarter" idx="39" hasCustomPrompt="1"/>
          </p:nvPr>
        </p:nvSpPr>
        <p:spPr>
          <a:xfrm>
            <a:off x="921520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1" name="Picture Placeholder 8">
            <a:extLst>
              <a:ext uri="{FF2B5EF4-FFF2-40B4-BE49-F238E27FC236}">
                <a16:creationId xmlns:a16="http://schemas.microsoft.com/office/drawing/2014/main" id="{A9941E55-A993-4887-971E-5E5B69C0FC61}"/>
              </a:ext>
            </a:extLst>
          </p:cNvPr>
          <p:cNvSpPr>
            <a:spLocks noGrp="1"/>
          </p:cNvSpPr>
          <p:nvPr>
            <p:ph type="pic" sz="quarter" idx="40" hasCustomPrompt="1"/>
          </p:nvPr>
        </p:nvSpPr>
        <p:spPr>
          <a:xfrm>
            <a:off x="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2" name="Picture Placeholder 8">
            <a:extLst>
              <a:ext uri="{FF2B5EF4-FFF2-40B4-BE49-F238E27FC236}">
                <a16:creationId xmlns:a16="http://schemas.microsoft.com/office/drawing/2014/main" id="{979D918A-EFB6-4F9D-87B6-E7E88BDEA586}"/>
              </a:ext>
            </a:extLst>
          </p:cNvPr>
          <p:cNvSpPr>
            <a:spLocks noGrp="1"/>
          </p:cNvSpPr>
          <p:nvPr>
            <p:ph type="pic" sz="quarter" idx="41" hasCustomPrompt="1"/>
          </p:nvPr>
        </p:nvSpPr>
        <p:spPr>
          <a:xfrm>
            <a:off x="1076118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3" name="Picture Placeholder 8">
            <a:extLst>
              <a:ext uri="{FF2B5EF4-FFF2-40B4-BE49-F238E27FC236}">
                <a16:creationId xmlns:a16="http://schemas.microsoft.com/office/drawing/2014/main" id="{1431269D-E3B9-47D1-BA89-5CA0C1D949FE}"/>
              </a:ext>
            </a:extLst>
          </p:cNvPr>
          <p:cNvSpPr>
            <a:spLocks noGrp="1"/>
          </p:cNvSpPr>
          <p:nvPr>
            <p:ph type="pic" sz="quarter" idx="42" hasCustomPrompt="1"/>
          </p:nvPr>
        </p:nvSpPr>
        <p:spPr>
          <a:xfrm>
            <a:off x="153731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4" name="Picture Placeholder 8">
            <a:extLst>
              <a:ext uri="{FF2B5EF4-FFF2-40B4-BE49-F238E27FC236}">
                <a16:creationId xmlns:a16="http://schemas.microsoft.com/office/drawing/2014/main" id="{83E883DC-50A2-406C-93D4-4CB87E4E29CF}"/>
              </a:ext>
            </a:extLst>
          </p:cNvPr>
          <p:cNvSpPr>
            <a:spLocks noGrp="1"/>
          </p:cNvSpPr>
          <p:nvPr>
            <p:ph type="pic" sz="quarter" idx="43" hasCustomPrompt="1"/>
          </p:nvPr>
        </p:nvSpPr>
        <p:spPr>
          <a:xfrm>
            <a:off x="307462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5" name="Picture Placeholder 8">
            <a:extLst>
              <a:ext uri="{FF2B5EF4-FFF2-40B4-BE49-F238E27FC236}">
                <a16:creationId xmlns:a16="http://schemas.microsoft.com/office/drawing/2014/main" id="{648BF147-A36B-415D-A9FD-ED04E6B19199}"/>
              </a:ext>
            </a:extLst>
          </p:cNvPr>
          <p:cNvSpPr>
            <a:spLocks noGrp="1"/>
          </p:cNvSpPr>
          <p:nvPr>
            <p:ph type="pic" sz="quarter" idx="44" hasCustomPrompt="1"/>
          </p:nvPr>
        </p:nvSpPr>
        <p:spPr>
          <a:xfrm>
            <a:off x="4611936"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6" name="Picture Placeholder 8">
            <a:extLst>
              <a:ext uri="{FF2B5EF4-FFF2-40B4-BE49-F238E27FC236}">
                <a16:creationId xmlns:a16="http://schemas.microsoft.com/office/drawing/2014/main" id="{11C7F576-A415-4748-B96D-C4CCB6F0F0B8}"/>
              </a:ext>
            </a:extLst>
          </p:cNvPr>
          <p:cNvSpPr>
            <a:spLocks noGrp="1"/>
          </p:cNvSpPr>
          <p:nvPr>
            <p:ph type="pic" sz="quarter" idx="45" hasCustomPrompt="1"/>
          </p:nvPr>
        </p:nvSpPr>
        <p:spPr>
          <a:xfrm>
            <a:off x="6149248"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8" name="Picture Placeholder 8">
            <a:extLst>
              <a:ext uri="{FF2B5EF4-FFF2-40B4-BE49-F238E27FC236}">
                <a16:creationId xmlns:a16="http://schemas.microsoft.com/office/drawing/2014/main" id="{6A0A678D-6987-4871-8950-A1E468D5E3B5}"/>
              </a:ext>
            </a:extLst>
          </p:cNvPr>
          <p:cNvSpPr>
            <a:spLocks noGrp="1"/>
          </p:cNvSpPr>
          <p:nvPr>
            <p:ph type="pic" sz="quarter" idx="46" hasCustomPrompt="1"/>
          </p:nvPr>
        </p:nvSpPr>
        <p:spPr>
          <a:xfrm>
            <a:off x="768656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1" name="Picture Placeholder 8">
            <a:extLst>
              <a:ext uri="{FF2B5EF4-FFF2-40B4-BE49-F238E27FC236}">
                <a16:creationId xmlns:a16="http://schemas.microsoft.com/office/drawing/2014/main" id="{1AEC7FBD-DF06-4A29-A40B-E8D821A8E8D8}"/>
              </a:ext>
            </a:extLst>
          </p:cNvPr>
          <p:cNvSpPr>
            <a:spLocks noGrp="1"/>
          </p:cNvSpPr>
          <p:nvPr>
            <p:ph type="pic" sz="quarter" idx="47" hasCustomPrompt="1"/>
          </p:nvPr>
        </p:nvSpPr>
        <p:spPr>
          <a:xfrm>
            <a:off x="922387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6" name="Picture Placeholder 8">
            <a:extLst>
              <a:ext uri="{FF2B5EF4-FFF2-40B4-BE49-F238E27FC236}">
                <a16:creationId xmlns:a16="http://schemas.microsoft.com/office/drawing/2014/main" id="{82A96A8B-667B-473D-98ED-238FB53B886F}"/>
              </a:ext>
            </a:extLst>
          </p:cNvPr>
          <p:cNvSpPr>
            <a:spLocks noGrp="1"/>
          </p:cNvSpPr>
          <p:nvPr>
            <p:ph type="pic" sz="quarter" idx="48" hasCustomPrompt="1"/>
          </p:nvPr>
        </p:nvSpPr>
        <p:spPr>
          <a:xfrm>
            <a:off x="0"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0" name="Picture Placeholder 8">
            <a:extLst>
              <a:ext uri="{FF2B5EF4-FFF2-40B4-BE49-F238E27FC236}">
                <a16:creationId xmlns:a16="http://schemas.microsoft.com/office/drawing/2014/main" id="{F3467E02-509E-45EB-821E-D4329C9CFF09}"/>
              </a:ext>
            </a:extLst>
          </p:cNvPr>
          <p:cNvSpPr>
            <a:spLocks noGrp="1"/>
          </p:cNvSpPr>
          <p:nvPr>
            <p:ph type="pic" sz="quarter" idx="49" hasCustomPrompt="1"/>
          </p:nvPr>
        </p:nvSpPr>
        <p:spPr>
          <a:xfrm>
            <a:off x="0"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1" name="Picture Placeholder 8">
            <a:extLst>
              <a:ext uri="{FF2B5EF4-FFF2-40B4-BE49-F238E27FC236}">
                <a16:creationId xmlns:a16="http://schemas.microsoft.com/office/drawing/2014/main" id="{BE906654-7879-4C1A-8653-CA00296E6B77}"/>
              </a:ext>
            </a:extLst>
          </p:cNvPr>
          <p:cNvSpPr>
            <a:spLocks noGrp="1"/>
          </p:cNvSpPr>
          <p:nvPr>
            <p:ph type="pic" sz="quarter" idx="50" hasCustomPrompt="1"/>
          </p:nvPr>
        </p:nvSpPr>
        <p:spPr>
          <a:xfrm>
            <a:off x="0"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8" name="Picture Placeholder 8">
            <a:extLst>
              <a:ext uri="{FF2B5EF4-FFF2-40B4-BE49-F238E27FC236}">
                <a16:creationId xmlns:a16="http://schemas.microsoft.com/office/drawing/2014/main" id="{F81FDD7C-D353-421F-BA5D-98FDCDB13419}"/>
              </a:ext>
            </a:extLst>
          </p:cNvPr>
          <p:cNvSpPr>
            <a:spLocks noGrp="1"/>
          </p:cNvSpPr>
          <p:nvPr>
            <p:ph type="pic" sz="quarter" idx="51" hasCustomPrompt="1"/>
          </p:nvPr>
        </p:nvSpPr>
        <p:spPr>
          <a:xfrm>
            <a:off x="10750932"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9" name="Picture Placeholder 8">
            <a:extLst>
              <a:ext uri="{FF2B5EF4-FFF2-40B4-BE49-F238E27FC236}">
                <a16:creationId xmlns:a16="http://schemas.microsoft.com/office/drawing/2014/main" id="{4532528E-A5CA-41B8-A54F-BAAB9876439E}"/>
              </a:ext>
            </a:extLst>
          </p:cNvPr>
          <p:cNvSpPr>
            <a:spLocks noGrp="1"/>
          </p:cNvSpPr>
          <p:nvPr>
            <p:ph type="pic" sz="quarter" idx="52" hasCustomPrompt="1"/>
          </p:nvPr>
        </p:nvSpPr>
        <p:spPr>
          <a:xfrm>
            <a:off x="153658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4" name="Picture Placeholder 8">
            <a:extLst>
              <a:ext uri="{FF2B5EF4-FFF2-40B4-BE49-F238E27FC236}">
                <a16:creationId xmlns:a16="http://schemas.microsoft.com/office/drawing/2014/main" id="{14C6F360-7B74-403A-942A-676BA8C58A62}"/>
              </a:ext>
            </a:extLst>
          </p:cNvPr>
          <p:cNvSpPr>
            <a:spLocks noGrp="1"/>
          </p:cNvSpPr>
          <p:nvPr>
            <p:ph type="pic" sz="quarter" idx="57" hasCustomPrompt="1"/>
          </p:nvPr>
        </p:nvSpPr>
        <p:spPr>
          <a:xfrm>
            <a:off x="921520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5" name="Picture Placeholder 8">
            <a:extLst>
              <a:ext uri="{FF2B5EF4-FFF2-40B4-BE49-F238E27FC236}">
                <a16:creationId xmlns:a16="http://schemas.microsoft.com/office/drawing/2014/main" id="{C5F7BA68-B09A-48DF-8B57-93DE874F6C70}"/>
              </a:ext>
            </a:extLst>
          </p:cNvPr>
          <p:cNvSpPr>
            <a:spLocks noGrp="1"/>
          </p:cNvSpPr>
          <p:nvPr>
            <p:ph type="pic" sz="quarter" idx="58" hasCustomPrompt="1"/>
          </p:nvPr>
        </p:nvSpPr>
        <p:spPr>
          <a:xfrm>
            <a:off x="10750932"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6" name="Picture Placeholder 8">
            <a:extLst>
              <a:ext uri="{FF2B5EF4-FFF2-40B4-BE49-F238E27FC236}">
                <a16:creationId xmlns:a16="http://schemas.microsoft.com/office/drawing/2014/main" id="{436F3D7E-B6E8-4A99-A7C8-C923395807DD}"/>
              </a:ext>
            </a:extLst>
          </p:cNvPr>
          <p:cNvSpPr>
            <a:spLocks noGrp="1"/>
          </p:cNvSpPr>
          <p:nvPr>
            <p:ph type="pic" sz="quarter" idx="59" hasCustomPrompt="1"/>
          </p:nvPr>
        </p:nvSpPr>
        <p:spPr>
          <a:xfrm>
            <a:off x="153658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1" name="Picture Placeholder 8">
            <a:extLst>
              <a:ext uri="{FF2B5EF4-FFF2-40B4-BE49-F238E27FC236}">
                <a16:creationId xmlns:a16="http://schemas.microsoft.com/office/drawing/2014/main" id="{781D5C79-188C-43AF-936F-10648C0767FB}"/>
              </a:ext>
            </a:extLst>
          </p:cNvPr>
          <p:cNvSpPr>
            <a:spLocks noGrp="1"/>
          </p:cNvSpPr>
          <p:nvPr>
            <p:ph type="pic" sz="quarter" idx="64" hasCustomPrompt="1"/>
          </p:nvPr>
        </p:nvSpPr>
        <p:spPr>
          <a:xfrm>
            <a:off x="921520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2" name="Picture Placeholder 8">
            <a:extLst>
              <a:ext uri="{FF2B5EF4-FFF2-40B4-BE49-F238E27FC236}">
                <a16:creationId xmlns:a16="http://schemas.microsoft.com/office/drawing/2014/main" id="{BD65DC38-313F-49B1-B128-C4F33D660837}"/>
              </a:ext>
            </a:extLst>
          </p:cNvPr>
          <p:cNvSpPr>
            <a:spLocks noGrp="1"/>
          </p:cNvSpPr>
          <p:nvPr>
            <p:ph type="pic" sz="quarter" idx="65" hasCustomPrompt="1"/>
          </p:nvPr>
        </p:nvSpPr>
        <p:spPr>
          <a:xfrm>
            <a:off x="10750932"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3" name="Picture Placeholder 8">
            <a:extLst>
              <a:ext uri="{FF2B5EF4-FFF2-40B4-BE49-F238E27FC236}">
                <a16:creationId xmlns:a16="http://schemas.microsoft.com/office/drawing/2014/main" id="{BEB0AFF5-11D4-4BA2-BFCB-3090339F175E}"/>
              </a:ext>
            </a:extLst>
          </p:cNvPr>
          <p:cNvSpPr>
            <a:spLocks noGrp="1"/>
          </p:cNvSpPr>
          <p:nvPr>
            <p:ph type="pic" sz="quarter" idx="66" hasCustomPrompt="1"/>
          </p:nvPr>
        </p:nvSpPr>
        <p:spPr>
          <a:xfrm>
            <a:off x="153658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8" name="Picture Placeholder 8">
            <a:extLst>
              <a:ext uri="{FF2B5EF4-FFF2-40B4-BE49-F238E27FC236}">
                <a16:creationId xmlns:a16="http://schemas.microsoft.com/office/drawing/2014/main" id="{F3398E7A-5F0D-4987-A319-DDFDA1C0BCCF}"/>
              </a:ext>
            </a:extLst>
          </p:cNvPr>
          <p:cNvSpPr>
            <a:spLocks noGrp="1"/>
          </p:cNvSpPr>
          <p:nvPr>
            <p:ph type="pic" sz="quarter" idx="71" hasCustomPrompt="1"/>
          </p:nvPr>
        </p:nvSpPr>
        <p:spPr>
          <a:xfrm>
            <a:off x="921520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Tree>
    <p:extLst>
      <p:ext uri="{BB962C8B-B14F-4D97-AF65-F5344CB8AC3E}">
        <p14:creationId xmlns:p14="http://schemas.microsoft.com/office/powerpoint/2010/main" val="400133504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3035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254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254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C7DA7BFB-DB38-42E5-989E-E2A57EBFA325}"/>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0" name="Título 6">
            <a:extLst>
              <a:ext uri="{FF2B5EF4-FFF2-40B4-BE49-F238E27FC236}">
                <a16:creationId xmlns:a16="http://schemas.microsoft.com/office/drawing/2014/main" id="{288E4D2B-DA95-4EB8-BA34-D13202459EF1}"/>
              </a:ext>
            </a:extLst>
          </p:cNvPr>
          <p:cNvSpPr>
            <a:spLocks noGrp="1"/>
          </p:cNvSpPr>
          <p:nvPr>
            <p:ph type="title" hasCustomPrompt="1"/>
          </p:nvPr>
        </p:nvSpPr>
        <p:spPr>
          <a:xfrm>
            <a:off x="6725821"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AB399BB6-16EB-4CC8-86E2-40BBE61C772C}"/>
              </a:ext>
            </a:extLst>
          </p:cNvPr>
          <p:cNvSpPr>
            <a:spLocks noGrp="1"/>
          </p:cNvSpPr>
          <p:nvPr>
            <p:ph type="subTitle" idx="1" hasCustomPrompt="1"/>
          </p:nvPr>
        </p:nvSpPr>
        <p:spPr>
          <a:xfrm>
            <a:off x="674635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4034230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9131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60706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60706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5DB1ECA3-A005-4C0B-A7C2-B4AA5498F2A4}"/>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10" name="Título 6">
            <a:extLst>
              <a:ext uri="{FF2B5EF4-FFF2-40B4-BE49-F238E27FC236}">
                <a16:creationId xmlns:a16="http://schemas.microsoft.com/office/drawing/2014/main" id="{1602F2FC-E077-4070-8CD2-EF114BF4A6C8}"/>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1" name="Subtitle 2">
            <a:extLst>
              <a:ext uri="{FF2B5EF4-FFF2-40B4-BE49-F238E27FC236}">
                <a16:creationId xmlns:a16="http://schemas.microsoft.com/office/drawing/2014/main" id="{0E95544C-021A-4714-A369-486ACAE9B5AA}"/>
              </a:ext>
            </a:extLst>
          </p:cNvPr>
          <p:cNvSpPr>
            <a:spLocks noGrp="1"/>
          </p:cNvSpPr>
          <p:nvPr>
            <p:ph type="subTitle" idx="1" hasCustomPrompt="1"/>
          </p:nvPr>
        </p:nvSpPr>
        <p:spPr>
          <a:xfrm>
            <a:off x="69651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225527600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DDAAD-7F1D-4760-8CBA-A5BC126657E2}"/>
              </a:ext>
            </a:extLst>
          </p:cNvPr>
          <p:cNvSpPr/>
          <p:nvPr userDrawn="1"/>
        </p:nvSpPr>
        <p:spPr>
          <a:xfrm>
            <a:off x="82248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4A34DCC0-9B81-4760-BE05-7C1D7A1749C4}"/>
              </a:ext>
            </a:extLst>
          </p:cNvPr>
          <p:cNvSpPr/>
          <p:nvPr userDrawn="1"/>
        </p:nvSpPr>
        <p:spPr>
          <a:xfrm>
            <a:off x="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BFDB2A76-FD22-494D-9F77-0FDE45CF69BD}"/>
              </a:ext>
            </a:extLst>
          </p:cNvPr>
          <p:cNvSpPr/>
          <p:nvPr userDrawn="1"/>
        </p:nvSpPr>
        <p:spPr>
          <a:xfrm>
            <a:off x="41124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Picture Placeholder 8">
            <a:extLst>
              <a:ext uri="{FF2B5EF4-FFF2-40B4-BE49-F238E27FC236}">
                <a16:creationId xmlns:a16="http://schemas.microsoft.com/office/drawing/2014/main" id="{F0AB2ADC-8BAC-4283-B1AD-2FF399CEB7C6}"/>
              </a:ext>
            </a:extLst>
          </p:cNvPr>
          <p:cNvSpPr>
            <a:spLocks noGrp="1"/>
          </p:cNvSpPr>
          <p:nvPr>
            <p:ph type="pic" sz="quarter" idx="31" hasCustomPrompt="1"/>
          </p:nvPr>
        </p:nvSpPr>
        <p:spPr>
          <a:xfrm>
            <a:off x="-1"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7" name="Picture Placeholder 8">
            <a:extLst>
              <a:ext uri="{FF2B5EF4-FFF2-40B4-BE49-F238E27FC236}">
                <a16:creationId xmlns:a16="http://schemas.microsoft.com/office/drawing/2014/main" id="{94A07857-2348-4288-8B61-BF12FA2F1D93}"/>
              </a:ext>
            </a:extLst>
          </p:cNvPr>
          <p:cNvSpPr>
            <a:spLocks noGrp="1"/>
          </p:cNvSpPr>
          <p:nvPr>
            <p:ph type="pic" sz="quarter" idx="32" hasCustomPrompt="1"/>
          </p:nvPr>
        </p:nvSpPr>
        <p:spPr>
          <a:xfrm>
            <a:off x="4112398"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8" name="Picture Placeholder 8">
            <a:extLst>
              <a:ext uri="{FF2B5EF4-FFF2-40B4-BE49-F238E27FC236}">
                <a16:creationId xmlns:a16="http://schemas.microsoft.com/office/drawing/2014/main" id="{E758D917-1705-4057-AE25-E558129839F6}"/>
              </a:ext>
            </a:extLst>
          </p:cNvPr>
          <p:cNvSpPr>
            <a:spLocks noGrp="1"/>
          </p:cNvSpPr>
          <p:nvPr>
            <p:ph type="pic" sz="quarter" idx="33" hasCustomPrompt="1"/>
          </p:nvPr>
        </p:nvSpPr>
        <p:spPr>
          <a:xfrm>
            <a:off x="8224797"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 name="Título 6">
            <a:extLst>
              <a:ext uri="{FF2B5EF4-FFF2-40B4-BE49-F238E27FC236}">
                <a16:creationId xmlns:a16="http://schemas.microsoft.com/office/drawing/2014/main" id="{B4767C76-08C9-41B1-99C8-B48CA2B28292}"/>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3E0B48F2-F6E9-4787-9FF8-A95E1A0E04C4}"/>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3" name="Imagen 12">
            <a:extLst>
              <a:ext uri="{FF2B5EF4-FFF2-40B4-BE49-F238E27FC236}">
                <a16:creationId xmlns:a16="http://schemas.microsoft.com/office/drawing/2014/main" id="{FA6CB07C-F245-4D8D-8DB0-72BE64D84C8D}"/>
              </a:ext>
            </a:extLst>
          </p:cNvPr>
          <p:cNvPicPr>
            <a:picLocks noChangeAspect="1"/>
          </p:cNvPicPr>
          <p:nvPr userDrawn="1"/>
        </p:nvPicPr>
        <p:blipFill>
          <a:blip r:embed="rId2"/>
          <a:stretch>
            <a:fillRect/>
          </a:stretch>
        </p:blipFill>
        <p:spPr>
          <a:xfrm>
            <a:off x="10319687" y="359900"/>
            <a:ext cx="995333" cy="535489"/>
          </a:xfrm>
          <a:prstGeom prst="rect">
            <a:avLst/>
          </a:prstGeom>
        </p:spPr>
      </p:pic>
    </p:spTree>
    <p:extLst>
      <p:ext uri="{BB962C8B-B14F-4D97-AF65-F5344CB8AC3E}">
        <p14:creationId xmlns:p14="http://schemas.microsoft.com/office/powerpoint/2010/main" val="420326515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E3D5054-BBCB-4F37-B720-5089A8230DCF}"/>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99279779"/>
      </p:ext>
    </p:extLst>
  </p:cSld>
  <p:clrMapOvr>
    <a:masterClrMapping/>
  </p:clrMapOvr>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95F3F22-5F38-4244-A6D4-7F1ABD730E42}"/>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889846361"/>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4F4F16-CAE7-4771-9644-5DBBC30EF9D6}"/>
              </a:ext>
            </a:extLst>
          </p:cNvPr>
          <p:cNvSpPr>
            <a:spLocks noGrp="1"/>
          </p:cNvSpPr>
          <p:nvPr>
            <p:ph type="pic" sz="quarter" idx="10" hasCustomPrompt="1"/>
          </p:nvPr>
        </p:nvSpPr>
        <p:spPr>
          <a:xfrm>
            <a:off x="0" y="0"/>
            <a:ext cx="5303838"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5" name="Title 1">
            <a:extLst>
              <a:ext uri="{FF2B5EF4-FFF2-40B4-BE49-F238E27FC236}">
                <a16:creationId xmlns:a16="http://schemas.microsoft.com/office/drawing/2014/main" id="{F2FA1B7A-F119-4FD6-8FE9-3F64F585E915}"/>
              </a:ext>
            </a:extLst>
          </p:cNvPr>
          <p:cNvSpPr>
            <a:spLocks noGrp="1"/>
          </p:cNvSpPr>
          <p:nvPr>
            <p:ph type="title" hasCustomPrompt="1"/>
          </p:nvPr>
        </p:nvSpPr>
        <p:spPr>
          <a:xfrm>
            <a:off x="5964463" y="578202"/>
            <a:ext cx="5726184" cy="886732"/>
          </a:xfrm>
          <a:prstGeom prst="rect">
            <a:avLst/>
          </a:prstGeom>
        </p:spPr>
        <p:txBody>
          <a:bodyPr anchor="ctr"/>
          <a:lstStyle>
            <a:lvl1pPr algn="l">
              <a:defRPr sz="5400">
                <a:solidFill>
                  <a:schemeClr val="tx1"/>
                </a:solidFill>
              </a:defRPr>
            </a:lvl1pPr>
          </a:lstStyle>
          <a:p>
            <a:r>
              <a:rPr lang="en-US"/>
              <a:t>Agenda Title</a:t>
            </a:r>
            <a:endParaRPr lang="en-MY"/>
          </a:p>
        </p:txBody>
      </p:sp>
      <p:sp>
        <p:nvSpPr>
          <p:cNvPr id="6" name="Subtitle 2">
            <a:extLst>
              <a:ext uri="{FF2B5EF4-FFF2-40B4-BE49-F238E27FC236}">
                <a16:creationId xmlns:a16="http://schemas.microsoft.com/office/drawing/2014/main" id="{35FA6264-7ABA-4980-930C-070E9E235053}"/>
              </a:ext>
            </a:extLst>
          </p:cNvPr>
          <p:cNvSpPr>
            <a:spLocks noGrp="1"/>
          </p:cNvSpPr>
          <p:nvPr>
            <p:ph type="subTitle" idx="1" hasCustomPrompt="1"/>
          </p:nvPr>
        </p:nvSpPr>
        <p:spPr>
          <a:xfrm>
            <a:off x="5964463" y="1440763"/>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3" name="Marcador de texto 2">
            <a:extLst>
              <a:ext uri="{FF2B5EF4-FFF2-40B4-BE49-F238E27FC236}">
                <a16:creationId xmlns:a16="http://schemas.microsoft.com/office/drawing/2014/main" id="{27030926-B5F2-4F90-A80B-437E125E3D45}"/>
              </a:ext>
            </a:extLst>
          </p:cNvPr>
          <p:cNvSpPr>
            <a:spLocks noGrp="1"/>
          </p:cNvSpPr>
          <p:nvPr>
            <p:ph type="body" sz="quarter" idx="11" hasCustomPrompt="1"/>
          </p:nvPr>
        </p:nvSpPr>
        <p:spPr>
          <a:xfrm>
            <a:off x="5964463" y="2013169"/>
            <a:ext cx="3952875" cy="3802062"/>
          </a:xfrm>
          <a:prstGeom prst="rect">
            <a:avLst/>
          </a:prstGeom>
        </p:spPr>
        <p:txBody>
          <a:bodyPr anchor="ctr"/>
          <a:lstStyle>
            <a:lvl1pPr>
              <a:spcBef>
                <a:spcPts val="2400"/>
              </a:spcBef>
              <a:defRPr sz="1600"/>
            </a:lvl1pPr>
          </a:lstStyle>
          <a:p>
            <a:pPr lvl="0"/>
            <a:r>
              <a:rPr lang="es-ES" sz="1600" err="1"/>
              <a:t>First</a:t>
            </a:r>
            <a:r>
              <a:rPr lang="es-ES" sz="1600"/>
              <a:t> </a:t>
            </a:r>
            <a:r>
              <a:rPr lang="es-ES" sz="1600" err="1"/>
              <a:t>part</a:t>
            </a:r>
            <a:endParaRPr lang="es-ES" sz="1600"/>
          </a:p>
          <a:p>
            <a:pPr lvl="0"/>
            <a:r>
              <a:rPr lang="es-ES" sz="1600" err="1"/>
              <a:t>Second</a:t>
            </a:r>
            <a:r>
              <a:rPr lang="es-ES" sz="1600"/>
              <a:t> </a:t>
            </a:r>
            <a:r>
              <a:rPr lang="es-ES" sz="1600" err="1"/>
              <a:t>part</a:t>
            </a:r>
            <a:endParaRPr lang="es-ES" sz="1600"/>
          </a:p>
          <a:p>
            <a:pPr lvl="0"/>
            <a:r>
              <a:rPr lang="es-ES" sz="1600" err="1"/>
              <a:t>Third</a:t>
            </a:r>
            <a:r>
              <a:rPr lang="es-ES" sz="1600"/>
              <a:t> </a:t>
            </a:r>
            <a:r>
              <a:rPr lang="es-ES" sz="1600" err="1"/>
              <a:t>part</a:t>
            </a:r>
            <a:endParaRPr lang="es-ES" sz="1600"/>
          </a:p>
          <a:p>
            <a:pPr lvl="0"/>
            <a:r>
              <a:rPr lang="es-ES" sz="1600" err="1"/>
              <a:t>Fourth</a:t>
            </a:r>
            <a:r>
              <a:rPr lang="es-ES" sz="1600"/>
              <a:t> </a:t>
            </a:r>
            <a:r>
              <a:rPr lang="es-ES" sz="1600" err="1"/>
              <a:t>part</a:t>
            </a:r>
            <a:endParaRPr lang="en-US"/>
          </a:p>
        </p:txBody>
      </p:sp>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423284349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456602" y="5967700"/>
            <a:ext cx="995333" cy="535489"/>
          </a:xfrm>
          <a:prstGeom prst="rect">
            <a:avLst/>
          </a:prstGeom>
        </p:spPr>
      </p:pic>
      <p:sp>
        <p:nvSpPr>
          <p:cNvPr id="11" name="Title 2">
            <a:extLst>
              <a:ext uri="{FF2B5EF4-FFF2-40B4-BE49-F238E27FC236}">
                <a16:creationId xmlns:a16="http://schemas.microsoft.com/office/drawing/2014/main" id="{7DAEC5EA-1C86-4903-AFF0-9D4FF30651A6}"/>
              </a:ext>
            </a:extLst>
          </p:cNvPr>
          <p:cNvSpPr>
            <a:spLocks noGrp="1"/>
          </p:cNvSpPr>
          <p:nvPr>
            <p:ph type="title"/>
          </p:nvPr>
        </p:nvSpPr>
        <p:spPr>
          <a:xfrm>
            <a:off x="663258" y="578202"/>
            <a:ext cx="5579600" cy="886732"/>
          </a:xfrm>
          <a:prstGeom prst="rect">
            <a:avLst/>
          </a:prstGeom>
        </p:spPr>
        <p:txBody>
          <a:bodyPr/>
          <a:lstStyle>
            <a:lvl1pPr>
              <a:defRPr sz="5400"/>
            </a:lvl1pPr>
          </a:lstStyle>
          <a:p>
            <a:r>
              <a:rPr lang="en-US"/>
              <a:t>OUR </a:t>
            </a:r>
            <a:r>
              <a:rPr lang="en-US" b="1"/>
              <a:t>AGENDA</a:t>
            </a:r>
            <a:endParaRPr lang="en-US"/>
          </a:p>
        </p:txBody>
      </p:sp>
      <p:sp>
        <p:nvSpPr>
          <p:cNvPr id="12" name="Subtitle 3">
            <a:extLst>
              <a:ext uri="{FF2B5EF4-FFF2-40B4-BE49-F238E27FC236}">
                <a16:creationId xmlns:a16="http://schemas.microsoft.com/office/drawing/2014/main" id="{B6E01287-E84A-48E0-AF59-3A6377101D6A}"/>
              </a:ext>
            </a:extLst>
          </p:cNvPr>
          <p:cNvSpPr>
            <a:spLocks noGrp="1"/>
          </p:cNvSpPr>
          <p:nvPr>
            <p:ph type="subTitle" idx="1"/>
          </p:nvPr>
        </p:nvSpPr>
        <p:spPr>
          <a:xfrm>
            <a:off x="663258" y="1395512"/>
            <a:ext cx="4754245" cy="436562"/>
          </a:xfrm>
          <a:prstGeom prst="rect">
            <a:avLst/>
          </a:prstGeom>
        </p:spPr>
        <p:txBody>
          <a:bodyPr/>
          <a:lstStyle>
            <a:lvl1pPr marL="0" indent="0">
              <a:buNone/>
              <a:defRPr sz="2000"/>
            </a:lvl1pPr>
          </a:lstStyle>
          <a:p>
            <a:r>
              <a:rPr lang="en-US"/>
              <a:t>WRITE SOMETHING HERE</a:t>
            </a:r>
          </a:p>
        </p:txBody>
      </p:sp>
      <p:sp>
        <p:nvSpPr>
          <p:cNvPr id="32" name="Picture Placeholder 8">
            <a:extLst>
              <a:ext uri="{FF2B5EF4-FFF2-40B4-BE49-F238E27FC236}">
                <a16:creationId xmlns:a16="http://schemas.microsoft.com/office/drawing/2014/main" id="{D5CCE108-7E1D-496C-9BDC-80CBFD18C085}"/>
              </a:ext>
            </a:extLst>
          </p:cNvPr>
          <p:cNvSpPr>
            <a:spLocks noGrp="1"/>
          </p:cNvSpPr>
          <p:nvPr>
            <p:ph type="pic" sz="quarter" idx="10" hasCustomPrompt="1"/>
          </p:nvPr>
        </p:nvSpPr>
        <p:spPr>
          <a:xfrm>
            <a:off x="6816726" y="0"/>
            <a:ext cx="5375274"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8086544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pic>
        <p:nvPicPr>
          <p:cNvPr id="18" name="Imagen 17">
            <a:extLst>
              <a:ext uri="{FF2B5EF4-FFF2-40B4-BE49-F238E27FC236}">
                <a16:creationId xmlns:a16="http://schemas.microsoft.com/office/drawing/2014/main" id="{1B80C7F5-FB49-4B42-B35C-6C83429F5B8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502125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240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pic>
        <p:nvPicPr>
          <p:cNvPr id="6" name="Imagen 5">
            <a:extLst>
              <a:ext uri="{FF2B5EF4-FFF2-40B4-BE49-F238E27FC236}">
                <a16:creationId xmlns:a16="http://schemas.microsoft.com/office/drawing/2014/main" id="{CF5772A1-9B14-4A7A-8413-A2DB29C85689}"/>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533312449"/>
      </p:ext>
    </p:extLst>
  </p:cSld>
  <p:clrMapOvr>
    <a:masterClrMapping/>
  </p:clrMapOvr>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7" name="Imagen 6">
            <a:extLst>
              <a:ext uri="{FF2B5EF4-FFF2-40B4-BE49-F238E27FC236}">
                <a16:creationId xmlns:a16="http://schemas.microsoft.com/office/drawing/2014/main" id="{91631087-51FA-4E9F-86F6-5021483208B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427487585"/>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8" name="Imagen 7">
            <a:extLst>
              <a:ext uri="{FF2B5EF4-FFF2-40B4-BE49-F238E27FC236}">
                <a16:creationId xmlns:a16="http://schemas.microsoft.com/office/drawing/2014/main" id="{2CA1DC5E-D907-44F1-8E32-FEE0602F2156}"/>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408139207"/>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pic>
        <p:nvPicPr>
          <p:cNvPr id="7" name="Imagen 6">
            <a:extLst>
              <a:ext uri="{FF2B5EF4-FFF2-40B4-BE49-F238E27FC236}">
                <a16:creationId xmlns:a16="http://schemas.microsoft.com/office/drawing/2014/main" id="{D04E5662-D093-4C05-A9AD-0E84EDB3FED4}"/>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3639906"/>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ítulo 1">
            <a:extLst>
              <a:ext uri="{FF2B5EF4-FFF2-40B4-BE49-F238E27FC236}">
                <a16:creationId xmlns:a16="http://schemas.microsoft.com/office/drawing/2014/main" id="{247EF864-894F-4D4C-BE32-7D163F5E77A1}"/>
              </a:ext>
            </a:extLst>
          </p:cNvPr>
          <p:cNvSpPr>
            <a:spLocks noGrp="1"/>
          </p:cNvSpPr>
          <p:nvPr>
            <p:ph type="title" hasCustomPrompt="1"/>
          </p:nvPr>
        </p:nvSpPr>
        <p:spPr>
          <a:xfrm>
            <a:off x="771525" y="1104007"/>
            <a:ext cx="36290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6" name="Marcador de posición de imagen 5">
            <a:extLst>
              <a:ext uri="{FF2B5EF4-FFF2-40B4-BE49-F238E27FC236}">
                <a16:creationId xmlns:a16="http://schemas.microsoft.com/office/drawing/2014/main" id="{EAD8849C-81D2-4109-8DBD-1FD7F0C01F8C}"/>
              </a:ext>
            </a:extLst>
          </p:cNvPr>
          <p:cNvSpPr>
            <a:spLocks noGrp="1"/>
          </p:cNvSpPr>
          <p:nvPr>
            <p:ph type="pic" sz="quarter" idx="10" hasCustomPrompt="1"/>
          </p:nvPr>
        </p:nvSpPr>
        <p:spPr>
          <a:xfrm>
            <a:off x="6016751" y="1104007"/>
            <a:ext cx="2422525" cy="915987"/>
          </a:xfrm>
          <a:prstGeom prst="rect">
            <a:avLst/>
          </a:prstGeom>
        </p:spPr>
        <p:txBody>
          <a:bodyPr/>
          <a:lstStyle>
            <a:lvl1pPr>
              <a:defRPr>
                <a:solidFill>
                  <a:schemeClr val="bg2"/>
                </a:solidFill>
              </a:defRPr>
            </a:lvl1pPr>
          </a:lstStyle>
          <a:p>
            <a:r>
              <a:rPr lang="es-ES"/>
              <a:t>Logo</a:t>
            </a:r>
            <a:endParaRPr lang="en-US"/>
          </a:p>
        </p:txBody>
      </p:sp>
      <p:sp>
        <p:nvSpPr>
          <p:cNvPr id="8" name="Marcador de texto 7">
            <a:extLst>
              <a:ext uri="{FF2B5EF4-FFF2-40B4-BE49-F238E27FC236}">
                <a16:creationId xmlns:a16="http://schemas.microsoft.com/office/drawing/2014/main" id="{1D1E198A-E974-492C-8FFD-40ABD6A5489F}"/>
              </a:ext>
            </a:extLst>
          </p:cNvPr>
          <p:cNvSpPr>
            <a:spLocks noGrp="1"/>
          </p:cNvSpPr>
          <p:nvPr>
            <p:ph type="body" sz="quarter" idx="11" hasCustomPrompt="1"/>
          </p:nvPr>
        </p:nvSpPr>
        <p:spPr>
          <a:xfrm>
            <a:off x="6016625" y="2792413"/>
            <a:ext cx="5346700" cy="3322637"/>
          </a:xfrm>
          <a:prstGeom prst="rect">
            <a:avLst/>
          </a:prstGeom>
        </p:spPr>
        <p:txBody>
          <a:bodyPr/>
          <a:lstStyle>
            <a:lvl1pPr marL="0" indent="0">
              <a:buNone/>
              <a:defRPr sz="1600">
                <a:solidFill>
                  <a:schemeClr val="bg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11" name="Imagen 6">
            <a:extLst>
              <a:ext uri="{FF2B5EF4-FFF2-40B4-BE49-F238E27FC236}">
                <a16:creationId xmlns:a16="http://schemas.microsoft.com/office/drawing/2014/main" id="{15EEE952-23EA-4652-932C-8BCD79B815B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DB67FC2E-3D9C-4075-BE30-1A9A2A7F8BF3}"/>
              </a:ext>
            </a:extLst>
          </p:cNvPr>
          <p:cNvSpPr/>
          <p:nvPr userDrawn="1"/>
        </p:nvSpPr>
        <p:spPr>
          <a:xfrm>
            <a:off x="0" y="0"/>
            <a:ext cx="121920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cxnSp>
        <p:nvCxnSpPr>
          <p:cNvPr id="9" name="Straight Connector 18">
            <a:extLst>
              <a:ext uri="{FF2B5EF4-FFF2-40B4-BE49-F238E27FC236}">
                <a16:creationId xmlns:a16="http://schemas.microsoft.com/office/drawing/2014/main" id="{031CB7F9-279A-4BE3-A221-D68AFB76533A}"/>
              </a:ext>
            </a:extLst>
          </p:cNvPr>
          <p:cNvCxnSpPr>
            <a:cxnSpLocks/>
          </p:cNvCxnSpPr>
          <p:nvPr userDrawn="1"/>
        </p:nvCxnSpPr>
        <p:spPr>
          <a:xfrm>
            <a:off x="6183984" y="6151493"/>
            <a:ext cx="32812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10">
            <a:extLst>
              <a:ext uri="{FF2B5EF4-FFF2-40B4-BE49-F238E27FC236}">
                <a16:creationId xmlns:a16="http://schemas.microsoft.com/office/drawing/2014/main" id="{5FBDD684-4EFF-4AA9-A5FE-33FDF2068BE3}"/>
              </a:ext>
            </a:extLst>
          </p:cNvPr>
          <p:cNvSpPr>
            <a:spLocks noGrp="1"/>
          </p:cNvSpPr>
          <p:nvPr>
            <p:ph type="pic" sz="quarter" idx="10" hasCustomPrompt="1"/>
          </p:nvPr>
        </p:nvSpPr>
        <p:spPr>
          <a:xfrm>
            <a:off x="0" y="3057525"/>
            <a:ext cx="5695950" cy="3800475"/>
          </a:xfrm>
          <a:prstGeom prst="rect">
            <a:avLst/>
          </a:prstGeom>
        </p:spPr>
        <p:txBody>
          <a:bodyPr/>
          <a:lstStyle>
            <a:lvl1pPr marL="0" indent="0">
              <a:buNone/>
              <a:defRPr>
                <a:solidFill>
                  <a:schemeClr val="bg2"/>
                </a:solidFill>
              </a:defRPr>
            </a:lvl1pPr>
          </a:lstStyle>
          <a:p>
            <a:r>
              <a:rPr lang="es-ES"/>
              <a:t>Imagen</a:t>
            </a:r>
            <a:endParaRPr lang="en-US"/>
          </a:p>
        </p:txBody>
      </p:sp>
      <p:sp>
        <p:nvSpPr>
          <p:cNvPr id="12" name="Título 11">
            <a:extLst>
              <a:ext uri="{FF2B5EF4-FFF2-40B4-BE49-F238E27FC236}">
                <a16:creationId xmlns:a16="http://schemas.microsoft.com/office/drawing/2014/main" id="{E6718E9A-376B-419E-B4FD-77712C6F00F5}"/>
              </a:ext>
            </a:extLst>
          </p:cNvPr>
          <p:cNvSpPr>
            <a:spLocks noGrp="1"/>
          </p:cNvSpPr>
          <p:nvPr>
            <p:ph type="title" hasCustomPrompt="1"/>
          </p:nvPr>
        </p:nvSpPr>
        <p:spPr>
          <a:xfrm>
            <a:off x="794081" y="1082329"/>
            <a:ext cx="37745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EC6B8C33-AC01-434A-91B3-3ED9C631F50A}"/>
              </a:ext>
            </a:extLst>
          </p:cNvPr>
          <p:cNvSpPr>
            <a:spLocks noGrp="1"/>
          </p:cNvSpPr>
          <p:nvPr>
            <p:ph type="body" sz="quarter" idx="11" hasCustomPrompt="1"/>
          </p:nvPr>
        </p:nvSpPr>
        <p:spPr>
          <a:xfrm>
            <a:off x="6096001" y="2298700"/>
            <a:ext cx="5301918" cy="3059113"/>
          </a:xfrm>
          <a:prstGeom prst="rect">
            <a:avLst/>
          </a:prstGeom>
        </p:spPr>
        <p:txBody>
          <a:bodyPr/>
          <a:lstStyle>
            <a:lvl1pPr marL="0" indent="0">
              <a:buNone/>
              <a:defRPr sz="1600">
                <a:solidFill>
                  <a:schemeClr val="bg2"/>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endParaRPr lang="en-US"/>
          </a:p>
        </p:txBody>
      </p:sp>
      <p:sp>
        <p:nvSpPr>
          <p:cNvPr id="16" name="Marcador de posición de imagen 15">
            <a:extLst>
              <a:ext uri="{FF2B5EF4-FFF2-40B4-BE49-F238E27FC236}">
                <a16:creationId xmlns:a16="http://schemas.microsoft.com/office/drawing/2014/main" id="{158BE9DB-1562-4440-8F34-37EFE562E38D}"/>
              </a:ext>
            </a:extLst>
          </p:cNvPr>
          <p:cNvSpPr>
            <a:spLocks noGrp="1"/>
          </p:cNvSpPr>
          <p:nvPr>
            <p:ph type="pic" sz="quarter" idx="12" hasCustomPrompt="1"/>
          </p:nvPr>
        </p:nvSpPr>
        <p:spPr>
          <a:xfrm>
            <a:off x="6029325" y="1082675"/>
            <a:ext cx="2952750" cy="650875"/>
          </a:xfrm>
          <a:prstGeom prst="rect">
            <a:avLst/>
          </a:prstGeom>
        </p:spPr>
        <p:txBody>
          <a:bodyPr/>
          <a:lstStyle>
            <a:lvl1pPr>
              <a:defRPr>
                <a:solidFill>
                  <a:schemeClr val="bg2"/>
                </a:solidFill>
              </a:defRPr>
            </a:lvl1pPr>
          </a:lstStyle>
          <a:p>
            <a:r>
              <a:rPr lang="es-ES"/>
              <a:t>LOGO</a:t>
            </a:r>
            <a:endParaRPr lang="en-US"/>
          </a:p>
        </p:txBody>
      </p:sp>
      <p:sp>
        <p:nvSpPr>
          <p:cNvPr id="18" name="Marcador de texto 17">
            <a:extLst>
              <a:ext uri="{FF2B5EF4-FFF2-40B4-BE49-F238E27FC236}">
                <a16:creationId xmlns:a16="http://schemas.microsoft.com/office/drawing/2014/main" id="{2C0446D2-4B06-4BE0-99E0-D4F3114074BF}"/>
              </a:ext>
            </a:extLst>
          </p:cNvPr>
          <p:cNvSpPr>
            <a:spLocks noGrp="1"/>
          </p:cNvSpPr>
          <p:nvPr>
            <p:ph type="body" sz="quarter" idx="13" hasCustomPrompt="1"/>
          </p:nvPr>
        </p:nvSpPr>
        <p:spPr>
          <a:xfrm>
            <a:off x="9648825" y="6024176"/>
            <a:ext cx="1749094" cy="243263"/>
          </a:xfrm>
          <a:prstGeom prst="rect">
            <a:avLst/>
          </a:prstGeom>
        </p:spPr>
        <p:txBody>
          <a:bodyPr/>
          <a:lstStyle>
            <a:lvl1pPr marL="0" indent="0" algn="ctr">
              <a:buNone/>
              <a:defRPr sz="1200" i="1">
                <a:solidFill>
                  <a:schemeClr val="bg2"/>
                </a:solidFill>
              </a:defRPr>
            </a:lvl1pPr>
          </a:lstStyle>
          <a:p>
            <a:pPr lvl="0"/>
            <a:r>
              <a:rPr lang="es-ES" sz="1200"/>
              <a:t>Web</a:t>
            </a:r>
            <a:endParaRPr lang="en-US"/>
          </a:p>
        </p:txBody>
      </p:sp>
      <p:pic>
        <p:nvPicPr>
          <p:cNvPr id="19" name="Imagen 6">
            <a:extLst>
              <a:ext uri="{FF2B5EF4-FFF2-40B4-BE49-F238E27FC236}">
                <a16:creationId xmlns:a16="http://schemas.microsoft.com/office/drawing/2014/main" id="{841F1571-2A5B-4F6D-8B21-119CB598B48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5">
            <a:extLst>
              <a:ext uri="{FF2B5EF4-FFF2-40B4-BE49-F238E27FC236}">
                <a16:creationId xmlns:a16="http://schemas.microsoft.com/office/drawing/2014/main" id="{FC1DC06A-592D-437C-9305-9254F3E4C96B}"/>
              </a:ext>
            </a:extLst>
          </p:cNvPr>
          <p:cNvSpPr/>
          <p:nvPr userDrawn="1"/>
        </p:nvSpPr>
        <p:spPr>
          <a:xfrm>
            <a:off x="4940300" y="0"/>
            <a:ext cx="72517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11">
            <a:extLst>
              <a:ext uri="{FF2B5EF4-FFF2-40B4-BE49-F238E27FC236}">
                <a16:creationId xmlns:a16="http://schemas.microsoft.com/office/drawing/2014/main" id="{3D799607-6521-40FD-AC88-7593BE3959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16926" y="73617"/>
            <a:ext cx="2603500" cy="1041400"/>
          </a:xfrm>
          <a:prstGeom prst="rect">
            <a:avLst/>
          </a:prstGeom>
        </p:spPr>
      </p:pic>
      <p:sp>
        <p:nvSpPr>
          <p:cNvPr id="22" name="Título 21">
            <a:extLst>
              <a:ext uri="{FF2B5EF4-FFF2-40B4-BE49-F238E27FC236}">
                <a16:creationId xmlns:a16="http://schemas.microsoft.com/office/drawing/2014/main" id="{BE36C81A-D101-4A95-B6AC-F63B91B9C0AF}"/>
              </a:ext>
            </a:extLst>
          </p:cNvPr>
          <p:cNvSpPr>
            <a:spLocks noGrp="1"/>
          </p:cNvSpPr>
          <p:nvPr>
            <p:ph type="title" hasCustomPrompt="1"/>
          </p:nvPr>
        </p:nvSpPr>
        <p:spPr>
          <a:xfrm>
            <a:off x="581025" y="1192011"/>
            <a:ext cx="4010025" cy="1325563"/>
          </a:xfrm>
          <a:prstGeom prst="rect">
            <a:avLst/>
          </a:prstGeom>
        </p:spPr>
        <p:txBody>
          <a:bodyPr/>
          <a:lstStyle>
            <a:lvl1pPr>
              <a:defRPr/>
            </a:lvl1pPr>
          </a:lstStyle>
          <a:p>
            <a:r>
              <a:rPr lang="es-ES" err="1"/>
              <a:t>Title</a:t>
            </a:r>
            <a:r>
              <a:rPr lang="es-ES"/>
              <a:t> </a:t>
            </a:r>
            <a:r>
              <a:rPr lang="es-ES" err="1"/>
              <a:t>Section</a:t>
            </a:r>
            <a:endParaRPr lang="en-US"/>
          </a:p>
        </p:txBody>
      </p:sp>
      <p:sp>
        <p:nvSpPr>
          <p:cNvPr id="24" name="Marcador de texto 23">
            <a:extLst>
              <a:ext uri="{FF2B5EF4-FFF2-40B4-BE49-F238E27FC236}">
                <a16:creationId xmlns:a16="http://schemas.microsoft.com/office/drawing/2014/main" id="{DE7E523B-64AD-4B78-AE7B-A46BDD253396}"/>
              </a:ext>
            </a:extLst>
          </p:cNvPr>
          <p:cNvSpPr>
            <a:spLocks noGrp="1"/>
          </p:cNvSpPr>
          <p:nvPr>
            <p:ph type="body" sz="quarter" idx="10" hasCustomPrompt="1"/>
          </p:nvPr>
        </p:nvSpPr>
        <p:spPr>
          <a:xfrm>
            <a:off x="647699" y="3124200"/>
            <a:ext cx="3876675" cy="3019425"/>
          </a:xfrm>
          <a:prstGeom prst="rect">
            <a:avLst/>
          </a:prstGeom>
        </p:spPr>
        <p:txBody>
          <a:bodyPr anchor="ctr"/>
          <a:lstStyle>
            <a:lvl1pPr marL="0" indent="0">
              <a:buNone/>
              <a:defRPr sz="1800"/>
            </a:lvl1pPr>
          </a:lstStyle>
          <a:p>
            <a:pPr marL="0" indent="0">
              <a:lnSpc>
                <a:spcPct val="100000"/>
              </a:lnSpc>
              <a:buNone/>
            </a:pPr>
            <a:r>
              <a:rPr lang="en-US" sz="1800">
                <a:latin typeface="Montserrat" pitchFamily="2" charset="77"/>
              </a:rPr>
              <a:t>Lorem ipsum dolor sit </a:t>
            </a:r>
            <a:r>
              <a:rPr lang="en-US" sz="1800" err="1">
                <a:latin typeface="Montserrat" pitchFamily="2" charset="77"/>
              </a:rPr>
              <a:t>amet</a:t>
            </a:r>
            <a:r>
              <a:rPr lang="en-US" sz="1800">
                <a:latin typeface="Montserrat" pitchFamily="2" charset="77"/>
              </a:rPr>
              <a:t>, </a:t>
            </a:r>
            <a:r>
              <a:rPr lang="en-US" sz="1800" err="1">
                <a:latin typeface="Montserrat" pitchFamily="2" charset="77"/>
              </a:rPr>
              <a:t>consectetur</a:t>
            </a:r>
            <a:r>
              <a:rPr lang="en-US" sz="1800">
                <a:latin typeface="Montserrat" pitchFamily="2" charset="77"/>
              </a:rPr>
              <a:t> </a:t>
            </a:r>
            <a:r>
              <a:rPr lang="en-US" sz="1800" err="1">
                <a:latin typeface="Montserrat" pitchFamily="2" charset="77"/>
              </a:rPr>
              <a:t>adipiscing</a:t>
            </a:r>
            <a:r>
              <a:rPr lang="en-US" sz="1800">
                <a:latin typeface="Montserrat" pitchFamily="2" charset="77"/>
              </a:rPr>
              <a:t> </a:t>
            </a:r>
            <a:r>
              <a:rPr lang="en-US" sz="1800" err="1">
                <a:latin typeface="Montserrat" pitchFamily="2" charset="77"/>
              </a:rPr>
              <a:t>elit</a:t>
            </a:r>
            <a:r>
              <a:rPr lang="en-US" sz="1800">
                <a:latin typeface="Montserrat" pitchFamily="2" charset="77"/>
              </a:rPr>
              <a:t>, sed do </a:t>
            </a:r>
            <a:r>
              <a:rPr lang="en-US" sz="1800" err="1">
                <a:latin typeface="Montserrat" pitchFamily="2" charset="77"/>
              </a:rPr>
              <a:t>eiusmod</a:t>
            </a:r>
            <a:r>
              <a:rPr lang="en-US" sz="1800">
                <a:latin typeface="Montserrat" pitchFamily="2" charset="77"/>
              </a:rPr>
              <a:t> </a:t>
            </a:r>
            <a:r>
              <a:rPr lang="en-US" sz="1800" err="1">
                <a:latin typeface="Montserrat" pitchFamily="2" charset="77"/>
              </a:rPr>
              <a:t>tempor</a:t>
            </a:r>
            <a:r>
              <a:rPr lang="en-US" sz="1800">
                <a:latin typeface="Montserrat" pitchFamily="2" charset="77"/>
              </a:rPr>
              <a:t> </a:t>
            </a:r>
            <a:r>
              <a:rPr lang="en-US" sz="1800" err="1">
                <a:latin typeface="Montserrat" pitchFamily="2" charset="77"/>
              </a:rPr>
              <a:t>incididunt</a:t>
            </a:r>
            <a:r>
              <a:rPr lang="en-US" sz="1800">
                <a:latin typeface="Montserrat" pitchFamily="2" charset="77"/>
              </a:rPr>
              <a:t> </a:t>
            </a:r>
            <a:r>
              <a:rPr lang="en-US" sz="1800" err="1">
                <a:latin typeface="Montserrat" pitchFamily="2" charset="77"/>
              </a:rPr>
              <a:t>ut</a:t>
            </a:r>
            <a:r>
              <a:rPr lang="en-US" sz="1800">
                <a:latin typeface="Montserrat" pitchFamily="2" charset="77"/>
              </a:rPr>
              <a:t> labore et dolore magna </a:t>
            </a:r>
            <a:r>
              <a:rPr lang="en-US" sz="1800" err="1">
                <a:latin typeface="Montserrat" pitchFamily="2" charset="77"/>
              </a:rPr>
              <a:t>aliqua</a:t>
            </a:r>
            <a:r>
              <a:rPr lang="en-US" sz="1800">
                <a:latin typeface="Montserrat" pitchFamily="2" charset="77"/>
              </a:rPr>
              <a:t>. Ut </a:t>
            </a:r>
            <a:r>
              <a:rPr lang="en-US" sz="1800" err="1">
                <a:latin typeface="Montserrat" pitchFamily="2" charset="77"/>
              </a:rPr>
              <a:t>enim</a:t>
            </a:r>
            <a:r>
              <a:rPr lang="en-US" sz="1800">
                <a:latin typeface="Montserrat" pitchFamily="2" charset="77"/>
              </a:rPr>
              <a:t> ad minim </a:t>
            </a:r>
            <a:r>
              <a:rPr lang="en-US" sz="1800" err="1">
                <a:latin typeface="Montserrat" pitchFamily="2" charset="77"/>
              </a:rPr>
              <a:t>veniam</a:t>
            </a:r>
            <a:r>
              <a:rPr lang="en-US" sz="1800">
                <a:latin typeface="Montserrat" pitchFamily="2" charset="77"/>
              </a:rPr>
              <a:t>, </a:t>
            </a:r>
            <a:r>
              <a:rPr lang="en-US" sz="1800" err="1">
                <a:latin typeface="Montserrat" pitchFamily="2" charset="77"/>
              </a:rPr>
              <a:t>quis</a:t>
            </a:r>
            <a:r>
              <a:rPr lang="en-US" sz="1800">
                <a:latin typeface="Montserrat" pitchFamily="2" charset="77"/>
              </a:rPr>
              <a:t> </a:t>
            </a:r>
            <a:r>
              <a:rPr lang="en-US" sz="1800" err="1">
                <a:latin typeface="Montserrat" pitchFamily="2" charset="77"/>
              </a:rPr>
              <a:t>nostrud</a:t>
            </a:r>
            <a:r>
              <a:rPr lang="en-US" sz="1800">
                <a:latin typeface="Montserrat" pitchFamily="2" charset="77"/>
              </a:rPr>
              <a:t> exercitation </a:t>
            </a:r>
            <a:r>
              <a:rPr lang="en-US" sz="1800" err="1">
                <a:latin typeface="Montserrat" pitchFamily="2" charset="77"/>
              </a:rPr>
              <a:t>ullamco</a:t>
            </a:r>
            <a:r>
              <a:rPr lang="en-US" sz="1800">
                <a:latin typeface="Montserrat" pitchFamily="2" charset="77"/>
              </a:rPr>
              <a:t> </a:t>
            </a:r>
            <a:r>
              <a:rPr lang="en-US" sz="1800" err="1">
                <a:latin typeface="Montserrat" pitchFamily="2" charset="77"/>
              </a:rPr>
              <a:t>laboris</a:t>
            </a:r>
            <a:r>
              <a:rPr lang="en-US" sz="1800">
                <a:latin typeface="Montserrat" pitchFamily="2" charset="77"/>
              </a:rPr>
              <a:t> nisi </a:t>
            </a:r>
            <a:r>
              <a:rPr lang="en-US" sz="1800" err="1">
                <a:latin typeface="Montserrat" pitchFamily="2" charset="77"/>
              </a:rPr>
              <a:t>ut</a:t>
            </a:r>
            <a:r>
              <a:rPr lang="en-US" sz="1800">
                <a:latin typeface="Montserrat" pitchFamily="2" charset="77"/>
              </a:rPr>
              <a:t> </a:t>
            </a:r>
            <a:r>
              <a:rPr lang="en-US" sz="1800" err="1">
                <a:latin typeface="Montserrat" pitchFamily="2" charset="77"/>
              </a:rPr>
              <a:t>aliquip</a:t>
            </a:r>
            <a:r>
              <a:rPr lang="en-US" sz="1800">
                <a:latin typeface="Montserrat" pitchFamily="2" charset="77"/>
              </a:rPr>
              <a:t> ex </a:t>
            </a:r>
            <a:r>
              <a:rPr lang="en-US" sz="1800" err="1">
                <a:latin typeface="Montserrat" pitchFamily="2" charset="77"/>
              </a:rPr>
              <a:t>ea</a:t>
            </a:r>
            <a:r>
              <a:rPr lang="en-US" sz="1800">
                <a:latin typeface="Montserrat" pitchFamily="2" charset="77"/>
              </a:rPr>
              <a:t> </a:t>
            </a:r>
            <a:r>
              <a:rPr lang="en-US" sz="1800" err="1">
                <a:latin typeface="Montserrat" pitchFamily="2" charset="77"/>
              </a:rPr>
              <a:t>commodo</a:t>
            </a:r>
            <a:r>
              <a:rPr lang="en-US" sz="1800">
                <a:latin typeface="Montserrat" pitchFamily="2" charset="77"/>
              </a:rPr>
              <a:t> </a:t>
            </a:r>
            <a:r>
              <a:rPr lang="en-US" sz="1800" err="1">
                <a:latin typeface="Montserrat" pitchFamily="2" charset="77"/>
              </a:rPr>
              <a:t>consequat</a:t>
            </a:r>
            <a:r>
              <a:rPr lang="en-US" sz="1800">
                <a:latin typeface="Montserrat" pitchFamily="2" charset="77"/>
              </a:rPr>
              <a:t>. Duis </a:t>
            </a:r>
            <a:r>
              <a:rPr lang="en-US" sz="1800" err="1">
                <a:latin typeface="Montserrat" pitchFamily="2" charset="77"/>
              </a:rPr>
              <a:t>aute</a:t>
            </a:r>
            <a:r>
              <a:rPr lang="en-US" sz="1800">
                <a:latin typeface="Montserrat" pitchFamily="2" charset="77"/>
              </a:rPr>
              <a:t> </a:t>
            </a:r>
            <a:r>
              <a:rPr lang="en-US" sz="1800" err="1">
                <a:latin typeface="Montserrat" pitchFamily="2" charset="77"/>
              </a:rPr>
              <a:t>irure</a:t>
            </a:r>
            <a:r>
              <a:rPr lang="en-US" sz="1800">
                <a:latin typeface="Montserrat" pitchFamily="2" charset="77"/>
              </a:rPr>
              <a:t> dolor in </a:t>
            </a:r>
            <a:r>
              <a:rPr lang="en-US" sz="1800" err="1">
                <a:latin typeface="Montserrat" pitchFamily="2" charset="77"/>
              </a:rPr>
              <a:t>reprehenderit</a:t>
            </a:r>
            <a:r>
              <a:rPr lang="en-US" sz="1800">
                <a:latin typeface="Montserrat" pitchFamily="2" charset="77"/>
              </a:rPr>
              <a:t> in </a:t>
            </a:r>
            <a:r>
              <a:rPr lang="en-US" sz="1800" err="1">
                <a:latin typeface="Montserrat" pitchFamily="2" charset="77"/>
              </a:rPr>
              <a:t>voluptate</a:t>
            </a:r>
            <a:r>
              <a:rPr lang="en-US" sz="1800">
                <a:latin typeface="Montserrat" pitchFamily="2" charset="77"/>
              </a:rPr>
              <a:t> </a:t>
            </a:r>
            <a:r>
              <a:rPr lang="en-US" sz="1800" err="1">
                <a:latin typeface="Montserrat" pitchFamily="2" charset="77"/>
              </a:rPr>
              <a:t>velit</a:t>
            </a:r>
            <a:r>
              <a:rPr lang="en-US" sz="1800">
                <a:latin typeface="Montserrat" pitchFamily="2" charset="77"/>
              </a:rPr>
              <a:t> </a:t>
            </a:r>
            <a:r>
              <a:rPr lang="en-US" sz="1800" err="1">
                <a:latin typeface="Montserrat" pitchFamily="2" charset="77"/>
              </a:rPr>
              <a:t>esse</a:t>
            </a:r>
            <a:r>
              <a:rPr lang="en-US" sz="1800">
                <a:latin typeface="Montserrat" pitchFamily="2" charset="77"/>
              </a:rPr>
              <a:t> </a:t>
            </a:r>
            <a:r>
              <a:rPr lang="en-US" sz="1800" err="1">
                <a:latin typeface="Montserrat" pitchFamily="2" charset="77"/>
              </a:rPr>
              <a:t>cillum</a:t>
            </a:r>
            <a:r>
              <a:rPr lang="en-US" sz="1800">
                <a:latin typeface="Montserrat" pitchFamily="2" charset="77"/>
              </a:rPr>
              <a:t> dolore </a:t>
            </a:r>
            <a:r>
              <a:rPr lang="en-US" sz="1800" err="1">
                <a:latin typeface="Montserrat" pitchFamily="2" charset="77"/>
              </a:rPr>
              <a:t>eu</a:t>
            </a:r>
            <a:r>
              <a:rPr lang="en-US" sz="1800">
                <a:latin typeface="Montserrat" pitchFamily="2" charset="77"/>
              </a:rPr>
              <a:t> </a:t>
            </a:r>
            <a:r>
              <a:rPr lang="en-US" sz="1800" err="1">
                <a:latin typeface="Montserrat" pitchFamily="2" charset="77"/>
              </a:rPr>
              <a:t>fugiat</a:t>
            </a:r>
            <a:r>
              <a:rPr lang="en-US" sz="1800">
                <a:latin typeface="Montserrat" pitchFamily="2" charset="77"/>
              </a:rPr>
              <a:t> </a:t>
            </a:r>
            <a:r>
              <a:rPr lang="en-US" sz="1800" err="1">
                <a:latin typeface="Montserrat" pitchFamily="2" charset="77"/>
              </a:rPr>
              <a:t>nulla</a:t>
            </a:r>
            <a:r>
              <a:rPr lang="en-US" sz="1800">
                <a:latin typeface="Montserrat" pitchFamily="2" charset="77"/>
              </a:rPr>
              <a:t> </a:t>
            </a:r>
            <a:r>
              <a:rPr lang="en-US" sz="1800" err="1">
                <a:latin typeface="Montserrat" pitchFamily="2" charset="77"/>
              </a:rPr>
              <a:t>pariatur</a:t>
            </a:r>
            <a:r>
              <a:rPr lang="en-US" sz="1800">
                <a:latin typeface="Montserrat" pitchFamily="2" charset="77"/>
              </a:rPr>
              <a:t>.</a:t>
            </a:r>
            <a:endParaRPr lang="en-US"/>
          </a:p>
        </p:txBody>
      </p:sp>
      <p:pic>
        <p:nvPicPr>
          <p:cNvPr id="25" name="Imagen 6">
            <a:extLst>
              <a:ext uri="{FF2B5EF4-FFF2-40B4-BE49-F238E27FC236}">
                <a16:creationId xmlns:a16="http://schemas.microsoft.com/office/drawing/2014/main" id="{D6733D67-EAD2-4093-8AE9-1B01B50D1BA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813300" y="326572"/>
            <a:ext cx="995333" cy="535489"/>
          </a:xfrm>
          <a:prstGeom prst="rect">
            <a:avLst/>
          </a:prstGeom>
        </p:spPr>
      </p:pic>
    </p:spTree>
    <p:extLst>
      <p:ext uri="{BB962C8B-B14F-4D97-AF65-F5344CB8AC3E}">
        <p14:creationId xmlns:p14="http://schemas.microsoft.com/office/powerpoint/2010/main" val="2594089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C4104566-5600-408C-B064-21A04AFAF6E5}"/>
              </a:ext>
            </a:extLst>
          </p:cNvPr>
          <p:cNvSpPr/>
          <p:nvPr userDrawn="1"/>
        </p:nvSpPr>
        <p:spPr>
          <a:xfrm>
            <a:off x="0" y="1616538"/>
            <a:ext cx="12192000" cy="5241461"/>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27">
            <a:extLst>
              <a:ext uri="{FF2B5EF4-FFF2-40B4-BE49-F238E27FC236}">
                <a16:creationId xmlns:a16="http://schemas.microsoft.com/office/drawing/2014/main" id="{1F1782EB-E2BC-4486-9F91-3CF8046245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38159" y="6135363"/>
            <a:ext cx="1706032" cy="682413"/>
          </a:xfrm>
          <a:prstGeom prst="rect">
            <a:avLst/>
          </a:prstGeom>
        </p:spPr>
      </p:pic>
      <p:sp>
        <p:nvSpPr>
          <p:cNvPr id="12" name="Título 11">
            <a:extLst>
              <a:ext uri="{FF2B5EF4-FFF2-40B4-BE49-F238E27FC236}">
                <a16:creationId xmlns:a16="http://schemas.microsoft.com/office/drawing/2014/main" id="{FCFB9F87-21AF-4BF8-A97D-D5FFFC6A56CD}"/>
              </a:ext>
            </a:extLst>
          </p:cNvPr>
          <p:cNvSpPr>
            <a:spLocks noGrp="1"/>
          </p:cNvSpPr>
          <p:nvPr>
            <p:ph type="title" hasCustomPrompt="1"/>
          </p:nvPr>
        </p:nvSpPr>
        <p:spPr>
          <a:xfrm>
            <a:off x="476250" y="481316"/>
            <a:ext cx="5819775" cy="682625"/>
          </a:xfrm>
          <a:prstGeom prst="rect">
            <a:avLst/>
          </a:prstGeom>
        </p:spPr>
        <p:txBody>
          <a:bodyPr/>
          <a:lstStyle>
            <a:lvl1pPr>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03BCEB4C-C405-4481-89FE-5AB8D699D09C}"/>
              </a:ext>
            </a:extLst>
          </p:cNvPr>
          <p:cNvSpPr>
            <a:spLocks noGrp="1"/>
          </p:cNvSpPr>
          <p:nvPr>
            <p:ph type="body" sz="quarter" idx="10" hasCustomPrompt="1"/>
          </p:nvPr>
        </p:nvSpPr>
        <p:spPr>
          <a:xfrm>
            <a:off x="6496050" y="481013"/>
            <a:ext cx="5038725" cy="682625"/>
          </a:xfrm>
          <a:prstGeom prst="rect">
            <a:avLst/>
          </a:prstGeom>
        </p:spPr>
        <p:txBody>
          <a:bodyPr anchor="ctr"/>
          <a:lstStyle>
            <a:lvl1pPr marL="0" indent="0">
              <a:buNone/>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5" name="Imagen 6">
            <a:extLst>
              <a:ext uri="{FF2B5EF4-FFF2-40B4-BE49-F238E27FC236}">
                <a16:creationId xmlns:a16="http://schemas.microsoft.com/office/drawing/2014/main" id="{0091FA02-762D-4B0E-8CC9-81730DEADFF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296025" y="6208824"/>
            <a:ext cx="995333" cy="535489"/>
          </a:xfrm>
          <a:prstGeom prst="rect">
            <a:avLst/>
          </a:prstGeom>
        </p:spPr>
      </p:pic>
    </p:spTree>
    <p:extLst>
      <p:ext uri="{BB962C8B-B14F-4D97-AF65-F5344CB8AC3E}">
        <p14:creationId xmlns:p14="http://schemas.microsoft.com/office/powerpoint/2010/main" val="142905609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pic>
        <p:nvPicPr>
          <p:cNvPr id="7" name="Imagen 6">
            <a:extLst>
              <a:ext uri="{FF2B5EF4-FFF2-40B4-BE49-F238E27FC236}">
                <a16:creationId xmlns:a16="http://schemas.microsoft.com/office/drawing/2014/main" id="{C9DD6D4B-89C4-4445-B392-C7C46D744D3C}"/>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202038718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06 Section title">
    <p:bg>
      <p:bgPr>
        <a:solidFill>
          <a:schemeClr val="bg2"/>
        </a:solidFill>
        <a:effectLst/>
      </p:bgPr>
    </p:bg>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tx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tx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pic>
        <p:nvPicPr>
          <p:cNvPr id="5" name="Imagen 4">
            <a:extLst>
              <a:ext uri="{FF2B5EF4-FFF2-40B4-BE49-F238E27FC236}">
                <a16:creationId xmlns:a16="http://schemas.microsoft.com/office/drawing/2014/main" id="{2E92D6EE-AED7-41C6-9EF2-9EFC0ED15FA3}"/>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571924"/>
      </p:ext>
    </p:extLst>
  </p:cSld>
  <p:clrMapOvr>
    <a:masterClrMapping/>
  </p:clrMapOvr>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bg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bg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spTree>
    <p:extLst>
      <p:ext uri="{BB962C8B-B14F-4D97-AF65-F5344CB8AC3E}">
        <p14:creationId xmlns:p14="http://schemas.microsoft.com/office/powerpoint/2010/main" val="3795822327"/>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107401E5-7FE4-421E-8DAA-7726CFA2099C}"/>
              </a:ext>
            </a:extLst>
          </p:cNvPr>
          <p:cNvSpPr>
            <a:spLocks noGrp="1"/>
          </p:cNvSpPr>
          <p:nvPr>
            <p:ph type="title" hasCustomPrompt="1"/>
          </p:nvPr>
        </p:nvSpPr>
        <p:spPr>
          <a:xfrm>
            <a:off x="898287" y="4650148"/>
            <a:ext cx="7559593" cy="723842"/>
          </a:xfrm>
          <a:prstGeom prst="rect">
            <a:avLst/>
          </a:prstGeom>
        </p:spPr>
        <p:txBody>
          <a:bodyPr/>
          <a:lstStyle>
            <a:lvl1pPr>
              <a:defRPr sz="5400">
                <a:solidFill>
                  <a:schemeClr val="bg2"/>
                </a:solidFill>
              </a:defRPr>
            </a:lvl1pPr>
          </a:lstStyle>
          <a:p>
            <a:r>
              <a:rPr lang="es-ES" err="1"/>
              <a:t>Title</a:t>
            </a:r>
            <a:r>
              <a:rPr lang="es-ES"/>
              <a:t> </a:t>
            </a:r>
            <a:r>
              <a:rPr lang="es-ES" err="1"/>
              <a:t>Section</a:t>
            </a:r>
            <a:endParaRPr lang="en-US"/>
          </a:p>
        </p:txBody>
      </p:sp>
      <p:sp>
        <p:nvSpPr>
          <p:cNvPr id="7" name="Marcador de texto 6">
            <a:extLst>
              <a:ext uri="{FF2B5EF4-FFF2-40B4-BE49-F238E27FC236}">
                <a16:creationId xmlns:a16="http://schemas.microsoft.com/office/drawing/2014/main" id="{D1557E3A-17F8-488F-B8C9-9F16DC8FB660}"/>
              </a:ext>
            </a:extLst>
          </p:cNvPr>
          <p:cNvSpPr>
            <a:spLocks noGrp="1"/>
          </p:cNvSpPr>
          <p:nvPr>
            <p:ph type="body" sz="quarter" idx="14" hasCustomPrompt="1"/>
          </p:nvPr>
        </p:nvSpPr>
        <p:spPr>
          <a:xfrm>
            <a:off x="1133854" y="872179"/>
            <a:ext cx="5050815" cy="383458"/>
          </a:xfrm>
          <a:prstGeom prst="rect">
            <a:avLst/>
          </a:prstGeom>
        </p:spPr>
        <p:txBody>
          <a:bodyPr/>
          <a:lstStyle>
            <a:lvl1pPr marL="0" indent="0">
              <a:buNone/>
              <a:defRPr sz="1200">
                <a:solidFill>
                  <a:schemeClr val="bg2"/>
                </a:solidFill>
              </a:defRPr>
            </a:lvl1pPr>
          </a:lstStyle>
          <a:p>
            <a:r>
              <a:rPr lang="es-ES" sz="1200" err="1">
                <a:solidFill>
                  <a:schemeClr val="bg2"/>
                </a:solidFill>
              </a:rPr>
              <a:t>Lorem</a:t>
            </a:r>
            <a:r>
              <a:rPr lang="es-ES" sz="1200">
                <a:solidFill>
                  <a:schemeClr val="bg2"/>
                </a:solidFill>
              </a:rPr>
              <a:t> </a:t>
            </a:r>
            <a:r>
              <a:rPr lang="es-ES" sz="1200" err="1">
                <a:solidFill>
                  <a:schemeClr val="bg2"/>
                </a:solidFill>
              </a:rPr>
              <a:t>ipsum</a:t>
            </a:r>
            <a:r>
              <a:rPr lang="es-ES" sz="1200">
                <a:solidFill>
                  <a:schemeClr val="bg2"/>
                </a:solidFill>
              </a:rPr>
              <a:t> dolor </a:t>
            </a:r>
            <a:r>
              <a:rPr lang="es-ES" sz="1200" err="1">
                <a:solidFill>
                  <a:schemeClr val="bg2"/>
                </a:solidFill>
              </a:rPr>
              <a:t>sit</a:t>
            </a:r>
            <a:r>
              <a:rPr lang="es-ES" sz="1200">
                <a:solidFill>
                  <a:schemeClr val="bg2"/>
                </a:solidFill>
              </a:rPr>
              <a:t> </a:t>
            </a:r>
            <a:r>
              <a:rPr lang="es-ES" sz="1200" err="1">
                <a:solidFill>
                  <a:schemeClr val="bg2"/>
                </a:solidFill>
              </a:rPr>
              <a:t>amet</a:t>
            </a:r>
            <a:r>
              <a:rPr lang="es-ES" sz="1200">
                <a:solidFill>
                  <a:schemeClr val="bg2"/>
                </a:solidFill>
              </a:rPr>
              <a:t>, </a:t>
            </a:r>
            <a:r>
              <a:rPr lang="es-ES" sz="1200" err="1">
                <a:solidFill>
                  <a:schemeClr val="bg2"/>
                </a:solidFill>
              </a:rPr>
              <a:t>consectetur</a:t>
            </a:r>
            <a:r>
              <a:rPr lang="es-ES" sz="1200">
                <a:solidFill>
                  <a:schemeClr val="bg2"/>
                </a:solidFill>
              </a:rPr>
              <a:t> </a:t>
            </a:r>
            <a:r>
              <a:rPr lang="es-ES" sz="1200" err="1">
                <a:solidFill>
                  <a:schemeClr val="bg2"/>
                </a:solidFill>
              </a:rPr>
              <a:t>adipiscing</a:t>
            </a:r>
            <a:r>
              <a:rPr lang="es-ES" sz="1200">
                <a:solidFill>
                  <a:schemeClr val="bg2"/>
                </a:solidFill>
              </a:rPr>
              <a:t> </a:t>
            </a:r>
            <a:r>
              <a:rPr lang="es-ES" sz="1200" err="1">
                <a:solidFill>
                  <a:schemeClr val="bg2"/>
                </a:solidFill>
              </a:rPr>
              <a:t>elit</a:t>
            </a:r>
            <a:r>
              <a:rPr lang="es-ES" sz="1200">
                <a:solidFill>
                  <a:schemeClr val="bg2"/>
                </a:solidFill>
              </a:rPr>
              <a:t>, sed do </a:t>
            </a:r>
            <a:r>
              <a:rPr lang="es-ES" sz="1200" err="1">
                <a:solidFill>
                  <a:schemeClr val="bg2"/>
                </a:solidFill>
              </a:rPr>
              <a:t>eiusmod</a:t>
            </a:r>
            <a:r>
              <a:rPr lang="es-ES" sz="1200">
                <a:solidFill>
                  <a:schemeClr val="bg2"/>
                </a:solidFill>
              </a:rPr>
              <a:t> </a:t>
            </a:r>
            <a:r>
              <a:rPr lang="es-ES" sz="1200" err="1">
                <a:solidFill>
                  <a:schemeClr val="bg2"/>
                </a:solidFill>
              </a:rPr>
              <a:t>tempor</a:t>
            </a:r>
            <a:r>
              <a:rPr lang="es-ES" sz="1200">
                <a:solidFill>
                  <a:schemeClr val="bg2"/>
                </a:solidFill>
              </a:rPr>
              <a:t> </a:t>
            </a:r>
            <a:r>
              <a:rPr lang="es-ES" sz="1200" err="1">
                <a:solidFill>
                  <a:schemeClr val="bg2"/>
                </a:solidFill>
              </a:rPr>
              <a:t>incididunt</a:t>
            </a:r>
            <a:r>
              <a:rPr lang="es-ES" sz="1200">
                <a:solidFill>
                  <a:schemeClr val="bg2"/>
                </a:solidFill>
              </a:rPr>
              <a:t> ut labore et </a:t>
            </a:r>
            <a:r>
              <a:rPr lang="es-ES" sz="1200" err="1">
                <a:solidFill>
                  <a:schemeClr val="bg2"/>
                </a:solidFill>
              </a:rPr>
              <a:t>dolore</a:t>
            </a:r>
            <a:r>
              <a:rPr lang="es-ES" sz="1200">
                <a:solidFill>
                  <a:schemeClr val="bg2"/>
                </a:solidFill>
              </a:rPr>
              <a:t> magna </a:t>
            </a:r>
            <a:r>
              <a:rPr lang="es-ES" sz="1200" err="1">
                <a:solidFill>
                  <a:schemeClr val="bg2"/>
                </a:solidFill>
              </a:rPr>
              <a:t>aliqua</a:t>
            </a:r>
            <a:r>
              <a:rPr lang="es-ES" sz="1200">
                <a:solidFill>
                  <a:schemeClr val="bg2"/>
                </a:solidFill>
              </a:rPr>
              <a:t>.</a:t>
            </a:r>
            <a:endParaRPr lang="en-US" sz="2800">
              <a:solidFill>
                <a:schemeClr val="bg2"/>
              </a:solidFill>
            </a:endParaRPr>
          </a:p>
        </p:txBody>
      </p:sp>
    </p:spTree>
    <p:extLst>
      <p:ext uri="{BB962C8B-B14F-4D97-AF65-F5344CB8AC3E}">
        <p14:creationId xmlns:p14="http://schemas.microsoft.com/office/powerpoint/2010/main" val="3727439688"/>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39D9CE5-C2DE-4800-B24A-F9E935EAC45A}"/>
              </a:ext>
            </a:extLst>
          </p:cNvPr>
          <p:cNvSpPr/>
          <p:nvPr userDrawn="1"/>
        </p:nvSpPr>
        <p:spPr>
          <a:xfrm flipV="1">
            <a:off x="2253977" y="1567713"/>
            <a:ext cx="91101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4">
            <a:extLst>
              <a:ext uri="{FF2B5EF4-FFF2-40B4-BE49-F238E27FC236}">
                <a16:creationId xmlns:a16="http://schemas.microsoft.com/office/drawing/2014/main" id="{6F39DE41-5873-4C33-9A10-1FAAD5F80438}"/>
              </a:ext>
            </a:extLst>
          </p:cNvPr>
          <p:cNvSpPr txBox="1"/>
          <p:nvPr userDrawn="1"/>
        </p:nvSpPr>
        <p:spPr>
          <a:xfrm>
            <a:off x="993059" y="6354451"/>
            <a:ext cx="1378666" cy="276999"/>
          </a:xfrm>
          <a:prstGeom prst="rect">
            <a:avLst/>
          </a:prstGeom>
          <a:noFill/>
        </p:spPr>
        <p:txBody>
          <a:bodyPr wrap="square">
            <a:spAutoFit/>
          </a:bodyPr>
          <a:lstStyle/>
          <a:p>
            <a:r>
              <a:rPr lang="es-ES" sz="1200" b="1">
                <a:latin typeface="Montserrat" panose="00000500000000000000" pitchFamily="2" charset="0"/>
              </a:rPr>
              <a:t>Technologies:</a:t>
            </a:r>
            <a:endParaRPr lang="es-ES" sz="1200">
              <a:latin typeface="Montserrat" panose="00000500000000000000" pitchFamily="2" charset="0"/>
            </a:endParaRPr>
          </a:p>
        </p:txBody>
      </p:sp>
      <p:pic>
        <p:nvPicPr>
          <p:cNvPr id="10" name="Imagen 9">
            <a:extLst>
              <a:ext uri="{FF2B5EF4-FFF2-40B4-BE49-F238E27FC236}">
                <a16:creationId xmlns:a16="http://schemas.microsoft.com/office/drawing/2014/main" id="{3847691B-A63F-4AE8-AC56-BD579CBBDE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8570" y="6114664"/>
            <a:ext cx="995333" cy="535489"/>
          </a:xfrm>
          <a:prstGeom prst="rect">
            <a:avLst/>
          </a:prstGeom>
        </p:spPr>
      </p:pic>
      <p:sp>
        <p:nvSpPr>
          <p:cNvPr id="20" name="Marcador de posición de imagen 19">
            <a:extLst>
              <a:ext uri="{FF2B5EF4-FFF2-40B4-BE49-F238E27FC236}">
                <a16:creationId xmlns:a16="http://schemas.microsoft.com/office/drawing/2014/main" id="{FC33D6E3-B50D-48BA-B682-94C7C0E46C09}"/>
              </a:ext>
            </a:extLst>
          </p:cNvPr>
          <p:cNvSpPr>
            <a:spLocks noGrp="1"/>
          </p:cNvSpPr>
          <p:nvPr>
            <p:ph type="pic" sz="quarter" idx="23" hasCustomPrompt="1"/>
          </p:nvPr>
        </p:nvSpPr>
        <p:spPr>
          <a:xfrm>
            <a:off x="913015" y="890544"/>
            <a:ext cx="1246189" cy="763671"/>
          </a:xfrm>
          <a:prstGeom prst="rect">
            <a:avLst/>
          </a:prstGeom>
        </p:spPr>
        <p:txBody>
          <a:bodyPr/>
          <a:lstStyle>
            <a:lvl1pPr>
              <a:defRPr/>
            </a:lvl1pPr>
          </a:lstStyle>
          <a:p>
            <a:r>
              <a:rPr lang="es-ES"/>
              <a:t>Logo</a:t>
            </a:r>
            <a:endParaRPr lang="en-US"/>
          </a:p>
        </p:txBody>
      </p:sp>
      <p:sp>
        <p:nvSpPr>
          <p:cNvPr id="22" name="Marcador de texto 21">
            <a:extLst>
              <a:ext uri="{FF2B5EF4-FFF2-40B4-BE49-F238E27FC236}">
                <a16:creationId xmlns:a16="http://schemas.microsoft.com/office/drawing/2014/main" id="{54686506-B763-4753-AEBC-6F42B1ED9D13}"/>
              </a:ext>
            </a:extLst>
          </p:cNvPr>
          <p:cNvSpPr>
            <a:spLocks noGrp="1"/>
          </p:cNvSpPr>
          <p:nvPr>
            <p:ph type="body" sz="quarter" idx="24" hasCustomPrompt="1"/>
          </p:nvPr>
        </p:nvSpPr>
        <p:spPr>
          <a:xfrm>
            <a:off x="2169607" y="1080341"/>
            <a:ext cx="8618963" cy="407988"/>
          </a:xfrm>
          <a:prstGeom prst="rect">
            <a:avLst/>
          </a:prstGeom>
        </p:spPr>
        <p:txBody>
          <a:bodyPr/>
          <a:lstStyle>
            <a:lvl1pPr marL="0" indent="0">
              <a:buNone/>
              <a:defRPr sz="2400">
                <a:latin typeface="+mj-lt"/>
              </a:defRPr>
            </a:lvl1pPr>
          </a:lstStyle>
          <a:p>
            <a:pPr lvl="0"/>
            <a:r>
              <a:rPr lang="es-ES"/>
              <a:t>Project </a:t>
            </a:r>
            <a:r>
              <a:rPr lang="es-ES" err="1"/>
              <a:t>Title</a:t>
            </a:r>
            <a:endParaRPr lang="en-US"/>
          </a:p>
        </p:txBody>
      </p:sp>
      <p:sp>
        <p:nvSpPr>
          <p:cNvPr id="24" name="Marcador de texto 23">
            <a:extLst>
              <a:ext uri="{FF2B5EF4-FFF2-40B4-BE49-F238E27FC236}">
                <a16:creationId xmlns:a16="http://schemas.microsoft.com/office/drawing/2014/main" id="{A5479F72-1F8F-4FD1-BEA4-7EBE7BE11AAE}"/>
              </a:ext>
            </a:extLst>
          </p:cNvPr>
          <p:cNvSpPr>
            <a:spLocks noGrp="1"/>
          </p:cNvSpPr>
          <p:nvPr>
            <p:ph type="body" sz="quarter" idx="25" hasCustomPrompt="1"/>
          </p:nvPr>
        </p:nvSpPr>
        <p:spPr>
          <a:xfrm>
            <a:off x="2169606" y="751315"/>
            <a:ext cx="4345493" cy="249642"/>
          </a:xfrm>
          <a:prstGeom prst="rect">
            <a:avLst/>
          </a:prstGeom>
        </p:spPr>
        <p:txBody>
          <a:bodyPr/>
          <a:lstStyle>
            <a:lvl1pPr marL="0" indent="0">
              <a:buNone/>
              <a:defRPr sz="1200" b="1">
                <a:solidFill>
                  <a:schemeClr val="bg2">
                    <a:lumMod val="65000"/>
                  </a:schemeClr>
                </a:solidFill>
                <a:latin typeface="+mn-lt"/>
              </a:defRPr>
            </a:lvl1pPr>
          </a:lstStyle>
          <a:p>
            <a:pPr lvl="0"/>
            <a:r>
              <a:rPr lang="es-ES"/>
              <a:t>Client </a:t>
            </a:r>
            <a:r>
              <a:rPr lang="es-ES" err="1"/>
              <a:t>Name</a:t>
            </a:r>
            <a:endParaRPr lang="en-US"/>
          </a:p>
        </p:txBody>
      </p:sp>
      <p:sp>
        <p:nvSpPr>
          <p:cNvPr id="26" name="Marcador de posición de imagen 25">
            <a:extLst>
              <a:ext uri="{FF2B5EF4-FFF2-40B4-BE49-F238E27FC236}">
                <a16:creationId xmlns:a16="http://schemas.microsoft.com/office/drawing/2014/main" id="{26AA4E40-CDF7-4280-869E-EA724C14FC3E}"/>
              </a:ext>
            </a:extLst>
          </p:cNvPr>
          <p:cNvSpPr>
            <a:spLocks noGrp="1"/>
          </p:cNvSpPr>
          <p:nvPr>
            <p:ph type="pic" sz="quarter" idx="26" hasCustomPrompt="1"/>
          </p:nvPr>
        </p:nvSpPr>
        <p:spPr>
          <a:xfrm>
            <a:off x="1073150" y="2901869"/>
            <a:ext cx="4537075" cy="3065544"/>
          </a:xfrm>
          <a:prstGeom prst="rect">
            <a:avLst/>
          </a:prstGeom>
        </p:spPr>
        <p:txBody>
          <a:bodyPr/>
          <a:lstStyle>
            <a:lvl1pPr marL="0" indent="0">
              <a:buNone/>
              <a:defRPr/>
            </a:lvl1pPr>
          </a:lstStyle>
          <a:p>
            <a:r>
              <a:rPr lang="es-ES"/>
              <a:t>Video </a:t>
            </a:r>
            <a:r>
              <a:rPr lang="es-ES" err="1"/>
              <a:t>or</a:t>
            </a:r>
            <a:r>
              <a:rPr lang="es-ES"/>
              <a:t> Picture</a:t>
            </a:r>
            <a:endParaRPr lang="en-US"/>
          </a:p>
        </p:txBody>
      </p:sp>
      <p:sp>
        <p:nvSpPr>
          <p:cNvPr id="28" name="Marcador de texto 27">
            <a:extLst>
              <a:ext uri="{FF2B5EF4-FFF2-40B4-BE49-F238E27FC236}">
                <a16:creationId xmlns:a16="http://schemas.microsoft.com/office/drawing/2014/main" id="{1EDB41B0-2329-4186-98FF-5A26006EBBA9}"/>
              </a:ext>
            </a:extLst>
          </p:cNvPr>
          <p:cNvSpPr>
            <a:spLocks noGrp="1"/>
          </p:cNvSpPr>
          <p:nvPr>
            <p:ph type="body" sz="quarter" idx="27" hasCustomPrompt="1"/>
          </p:nvPr>
        </p:nvSpPr>
        <p:spPr>
          <a:xfrm rot="16200000">
            <a:off x="-2209445" y="3641911"/>
            <a:ext cx="5543814" cy="472672"/>
          </a:xfrm>
          <a:prstGeom prst="rect">
            <a:avLst/>
          </a:prstGeom>
        </p:spPr>
        <p:txBody>
          <a:bodyPr/>
          <a:lstStyle>
            <a:lvl1pPr marL="0" indent="0">
              <a:buNone/>
              <a:defRPr sz="2000">
                <a:solidFill>
                  <a:schemeClr val="bg2">
                    <a:lumMod val="75000"/>
                  </a:schemeClr>
                </a:solidFill>
              </a:defRPr>
            </a:lvl1pPr>
          </a:lstStyle>
          <a:p>
            <a:pPr lvl="0"/>
            <a:r>
              <a:rPr lang="es-ES" err="1"/>
              <a:t>Industry</a:t>
            </a:r>
            <a:r>
              <a:rPr lang="es-ES"/>
              <a:t> Sector</a:t>
            </a:r>
            <a:endParaRPr lang="en-US"/>
          </a:p>
        </p:txBody>
      </p:sp>
      <p:sp>
        <p:nvSpPr>
          <p:cNvPr id="30" name="Marcador de texto 29">
            <a:extLst>
              <a:ext uri="{FF2B5EF4-FFF2-40B4-BE49-F238E27FC236}">
                <a16:creationId xmlns:a16="http://schemas.microsoft.com/office/drawing/2014/main" id="{23F1302F-0958-4441-B384-DBB502506C92}"/>
              </a:ext>
            </a:extLst>
          </p:cNvPr>
          <p:cNvSpPr>
            <a:spLocks noGrp="1"/>
          </p:cNvSpPr>
          <p:nvPr>
            <p:ph type="body" sz="quarter" idx="28" hasCustomPrompt="1"/>
          </p:nvPr>
        </p:nvSpPr>
        <p:spPr>
          <a:xfrm>
            <a:off x="2159204" y="6373500"/>
            <a:ext cx="8232571" cy="257949"/>
          </a:xfrm>
          <a:prstGeom prst="rect">
            <a:avLst/>
          </a:prstGeom>
        </p:spPr>
        <p:txBody>
          <a:bodyPr/>
          <a:lstStyle>
            <a:lvl1pPr marL="0" indent="0">
              <a:buNone/>
              <a:defRPr sz="1200"/>
            </a:lvl1pPr>
          </a:lstStyle>
          <a:p>
            <a:pPr lvl="0"/>
            <a:r>
              <a:rPr lang="es-ES" err="1"/>
              <a:t>Name</a:t>
            </a:r>
            <a:r>
              <a:rPr lang="es-ES"/>
              <a:t> </a:t>
            </a:r>
            <a:r>
              <a:rPr lang="es-ES" err="1"/>
              <a:t>of</a:t>
            </a:r>
            <a:r>
              <a:rPr lang="es-ES"/>
              <a:t> </a:t>
            </a:r>
            <a:r>
              <a:rPr lang="es-ES" err="1"/>
              <a:t>the</a:t>
            </a:r>
            <a:r>
              <a:rPr lang="es-ES"/>
              <a:t> Technologies.</a:t>
            </a:r>
            <a:endParaRPr lang="en-US"/>
          </a:p>
        </p:txBody>
      </p:sp>
      <p:sp>
        <p:nvSpPr>
          <p:cNvPr id="38" name="Marcador de texto 37">
            <a:extLst>
              <a:ext uri="{FF2B5EF4-FFF2-40B4-BE49-F238E27FC236}">
                <a16:creationId xmlns:a16="http://schemas.microsoft.com/office/drawing/2014/main" id="{ACB62BDA-70D2-4D6F-A7C6-57446C6133BD}"/>
              </a:ext>
            </a:extLst>
          </p:cNvPr>
          <p:cNvSpPr>
            <a:spLocks noGrp="1"/>
          </p:cNvSpPr>
          <p:nvPr>
            <p:ph type="body" sz="quarter" idx="31" hasCustomPrompt="1"/>
          </p:nvPr>
        </p:nvSpPr>
        <p:spPr>
          <a:xfrm>
            <a:off x="5983288" y="2607185"/>
            <a:ext cx="5475287" cy="3360229"/>
          </a:xfrm>
          <a:prstGeom prst="rect">
            <a:avLst/>
          </a:prstGeom>
        </p:spPr>
        <p:txBody>
          <a:bodyPr anchor="ctr"/>
          <a:lstStyle>
            <a:lvl1pPr marL="0" indent="0">
              <a:spcAft>
                <a:spcPts val="600"/>
              </a:spcAft>
              <a:buNone/>
              <a:defRPr sz="1400" b="1">
                <a:solidFill>
                  <a:srgbClr val="00B5FF"/>
                </a:solidFill>
              </a:defRPr>
            </a:lvl1pPr>
            <a:lvl2pPr marL="0" indent="-252000">
              <a:lnSpc>
                <a:spcPct val="100000"/>
              </a:lnSpc>
              <a:spcBef>
                <a:spcPts val="0"/>
              </a:spcBef>
              <a:defRPr sz="1400"/>
            </a:lvl2pPr>
            <a:lvl3pPr>
              <a:defRPr sz="1400"/>
            </a:lvl3pPr>
            <a:lvl4pPr>
              <a:defRPr sz="1400"/>
            </a:lvl4pPr>
            <a:lvl5pPr>
              <a:defRPr sz="1400"/>
            </a:lvl5pPr>
          </a:lstStyle>
          <a:p>
            <a:pPr lvl="0"/>
            <a:r>
              <a:rPr lang="es-ES" err="1"/>
              <a:t>Solution</a:t>
            </a:r>
            <a:endParaRPr lang="es-ES"/>
          </a:p>
          <a:p>
            <a:pPr lvl="1"/>
            <a:r>
              <a:rPr lang="es-ES" err="1"/>
              <a:t>What</a:t>
            </a:r>
            <a:r>
              <a:rPr lang="es-ES"/>
              <a:t> </a:t>
            </a:r>
            <a:r>
              <a:rPr lang="es-ES" err="1"/>
              <a:t>did</a:t>
            </a:r>
            <a:r>
              <a:rPr lang="es-ES"/>
              <a:t> </a:t>
            </a:r>
            <a:r>
              <a:rPr lang="es-ES" err="1"/>
              <a:t>Plain</a:t>
            </a:r>
            <a:r>
              <a:rPr lang="es-ES"/>
              <a:t> </a:t>
            </a:r>
            <a:r>
              <a:rPr lang="es-ES" err="1"/>
              <a:t>Concepts</a:t>
            </a:r>
            <a:r>
              <a:rPr lang="es-ES"/>
              <a:t> </a:t>
            </a:r>
            <a:r>
              <a:rPr lang="es-ES" err="1"/>
              <a:t>develop</a:t>
            </a:r>
            <a:r>
              <a:rPr lang="es-ES"/>
              <a:t>?</a:t>
            </a:r>
          </a:p>
          <a:p>
            <a:pPr lvl="1"/>
            <a:r>
              <a:rPr lang="es-ES" err="1"/>
              <a:t>Parts</a:t>
            </a:r>
            <a:r>
              <a:rPr lang="es-ES"/>
              <a:t> </a:t>
            </a:r>
            <a:r>
              <a:rPr lang="es-ES" err="1"/>
              <a:t>of</a:t>
            </a:r>
            <a:r>
              <a:rPr lang="es-ES"/>
              <a:t> </a:t>
            </a:r>
            <a:r>
              <a:rPr lang="es-ES" err="1"/>
              <a:t>the</a:t>
            </a:r>
            <a:r>
              <a:rPr lang="es-ES"/>
              <a:t> </a:t>
            </a:r>
            <a:r>
              <a:rPr lang="es-ES" err="1"/>
              <a:t>development</a:t>
            </a:r>
            <a:r>
              <a:rPr lang="es-ES"/>
              <a:t>.</a:t>
            </a:r>
          </a:p>
          <a:p>
            <a:pPr lvl="0"/>
            <a:r>
              <a:rPr lang="es-ES"/>
              <a:t>Business </a:t>
            </a:r>
            <a:r>
              <a:rPr lang="es-ES" err="1"/>
              <a:t>impact</a:t>
            </a:r>
            <a:endParaRPr lang="es-ES"/>
          </a:p>
          <a:p>
            <a:pPr lvl="1"/>
            <a:r>
              <a:rPr lang="es-ES" err="1"/>
              <a:t>What</a:t>
            </a:r>
            <a:r>
              <a:rPr lang="es-ES"/>
              <a:t> </a:t>
            </a:r>
            <a:r>
              <a:rPr lang="es-ES" err="1"/>
              <a:t>were</a:t>
            </a:r>
            <a:r>
              <a:rPr lang="es-ES"/>
              <a:t> </a:t>
            </a:r>
            <a:r>
              <a:rPr lang="es-ES" err="1"/>
              <a:t>the</a:t>
            </a:r>
            <a:r>
              <a:rPr lang="es-ES"/>
              <a:t> </a:t>
            </a:r>
            <a:r>
              <a:rPr lang="es-ES" err="1"/>
              <a:t>consequences</a:t>
            </a:r>
            <a:r>
              <a:rPr lang="es-ES"/>
              <a:t> </a:t>
            </a:r>
            <a:r>
              <a:rPr lang="es-ES" err="1"/>
              <a:t>for</a:t>
            </a:r>
            <a:r>
              <a:rPr lang="es-ES"/>
              <a:t> </a:t>
            </a:r>
            <a:r>
              <a:rPr lang="es-ES" err="1"/>
              <a:t>the</a:t>
            </a:r>
            <a:r>
              <a:rPr lang="es-ES"/>
              <a:t> </a:t>
            </a:r>
            <a:r>
              <a:rPr lang="es-ES" err="1"/>
              <a:t>company</a:t>
            </a:r>
            <a:r>
              <a:rPr lang="es-ES"/>
              <a:t>?</a:t>
            </a:r>
          </a:p>
          <a:p>
            <a:pPr lvl="1"/>
            <a:r>
              <a:rPr lang="es-ES" err="1"/>
              <a:t>Did</a:t>
            </a:r>
            <a:r>
              <a:rPr lang="es-ES"/>
              <a:t> </a:t>
            </a:r>
            <a:r>
              <a:rPr lang="es-ES" err="1"/>
              <a:t>they</a:t>
            </a:r>
            <a:r>
              <a:rPr lang="es-ES"/>
              <a:t> </a:t>
            </a:r>
            <a:r>
              <a:rPr lang="es-ES" err="1"/>
              <a:t>grow</a:t>
            </a:r>
            <a:r>
              <a:rPr lang="es-ES"/>
              <a:t>, </a:t>
            </a:r>
            <a:r>
              <a:rPr lang="es-ES" err="1"/>
              <a:t>save</a:t>
            </a:r>
            <a:r>
              <a:rPr lang="es-ES"/>
              <a:t> time </a:t>
            </a:r>
            <a:r>
              <a:rPr lang="es-ES" err="1"/>
              <a:t>or</a:t>
            </a:r>
            <a:r>
              <a:rPr lang="es-ES"/>
              <a:t> </a:t>
            </a:r>
            <a:r>
              <a:rPr lang="es-ES" err="1"/>
              <a:t>improve</a:t>
            </a:r>
            <a:r>
              <a:rPr lang="es-ES"/>
              <a:t> </a:t>
            </a:r>
            <a:r>
              <a:rPr lang="es-ES" err="1"/>
              <a:t>their</a:t>
            </a:r>
            <a:r>
              <a:rPr lang="es-ES"/>
              <a:t> </a:t>
            </a:r>
            <a:r>
              <a:rPr lang="es-ES" err="1"/>
              <a:t>revenue</a:t>
            </a:r>
            <a:r>
              <a:rPr lang="es-ES"/>
              <a:t>?</a:t>
            </a:r>
          </a:p>
          <a:p>
            <a:pPr lvl="1"/>
            <a:endParaRPr lang="es-ES"/>
          </a:p>
        </p:txBody>
      </p:sp>
      <p:sp>
        <p:nvSpPr>
          <p:cNvPr id="43" name="TextBox 5">
            <a:extLst>
              <a:ext uri="{FF2B5EF4-FFF2-40B4-BE49-F238E27FC236}">
                <a16:creationId xmlns:a16="http://schemas.microsoft.com/office/drawing/2014/main" id="{812ABBA2-770C-4705-B649-A986D0B737CB}"/>
              </a:ext>
            </a:extLst>
          </p:cNvPr>
          <p:cNvSpPr txBox="1"/>
          <p:nvPr/>
        </p:nvSpPr>
        <p:spPr>
          <a:xfrm rot="18886084">
            <a:off x="-85143" y="418913"/>
            <a:ext cx="128918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a:ln>
                  <a:noFill/>
                </a:ln>
                <a:solidFill>
                  <a:srgbClr val="FFFFFF"/>
                </a:solidFill>
                <a:effectLst/>
                <a:uLnTx/>
                <a:uFillTx/>
                <a:latin typeface="Montserrat ExtraBold" pitchFamily="2" charset="77"/>
                <a:ea typeface="+mn-ea"/>
                <a:cs typeface="+mn-cs"/>
              </a:rPr>
              <a:t>CONFIDENTIAL</a:t>
            </a:r>
          </a:p>
        </p:txBody>
      </p:sp>
      <p:sp>
        <p:nvSpPr>
          <p:cNvPr id="54" name="Marcador de texto 53">
            <a:extLst>
              <a:ext uri="{FF2B5EF4-FFF2-40B4-BE49-F238E27FC236}">
                <a16:creationId xmlns:a16="http://schemas.microsoft.com/office/drawing/2014/main" id="{06E2E3D0-47BD-4828-9D59-AF6A2F3922A8}"/>
              </a:ext>
            </a:extLst>
          </p:cNvPr>
          <p:cNvSpPr>
            <a:spLocks noGrp="1"/>
          </p:cNvSpPr>
          <p:nvPr>
            <p:ph type="body" sz="quarter" idx="32" hasCustomPrompt="1"/>
          </p:nvPr>
        </p:nvSpPr>
        <p:spPr>
          <a:xfrm>
            <a:off x="993775" y="1838325"/>
            <a:ext cx="10102850" cy="755650"/>
          </a:xfrm>
          <a:prstGeom prst="rect">
            <a:avLst/>
          </a:prstGeom>
        </p:spPr>
        <p:txBody>
          <a:bodyPr anchor="ctr"/>
          <a:lstStyle>
            <a:lvl1pPr marL="0" inden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Who </a:t>
            </a:r>
            <a:r>
              <a:rPr lang="es-ES" err="1"/>
              <a:t>is</a:t>
            </a:r>
            <a:r>
              <a:rPr lang="es-ES"/>
              <a:t> </a:t>
            </a:r>
            <a:r>
              <a:rPr lang="es-ES" err="1"/>
              <a:t>the</a:t>
            </a:r>
            <a:r>
              <a:rPr lang="es-ES"/>
              <a:t> </a:t>
            </a:r>
            <a:r>
              <a:rPr lang="es-ES" err="1"/>
              <a:t>company</a:t>
            </a:r>
            <a:r>
              <a:rPr lang="es-ES"/>
              <a:t>? </a:t>
            </a:r>
            <a:r>
              <a:rPr lang="es-ES" err="1"/>
              <a:t>What</a:t>
            </a:r>
            <a:r>
              <a:rPr lang="es-ES"/>
              <a:t> </a:t>
            </a:r>
            <a:r>
              <a:rPr lang="es-ES" err="1"/>
              <a:t>were</a:t>
            </a:r>
            <a:r>
              <a:rPr lang="es-ES"/>
              <a:t> </a:t>
            </a:r>
            <a:r>
              <a:rPr lang="es-ES" err="1"/>
              <a:t>their</a:t>
            </a:r>
            <a:r>
              <a:rPr lang="es-ES"/>
              <a:t> </a:t>
            </a:r>
            <a:r>
              <a:rPr lang="es-ES" err="1"/>
              <a:t>problems</a:t>
            </a:r>
            <a:r>
              <a:rPr lang="es-ES"/>
              <a:t> </a:t>
            </a:r>
            <a:r>
              <a:rPr lang="es-ES" err="1"/>
              <a:t>or</a:t>
            </a:r>
            <a:r>
              <a:rPr lang="es-ES"/>
              <a:t> </a:t>
            </a:r>
            <a:r>
              <a:rPr lang="es-ES" err="1"/>
              <a:t>challenges</a:t>
            </a:r>
            <a:r>
              <a:rPr lang="es-ES"/>
              <a:t>? </a:t>
            </a:r>
            <a:r>
              <a:rPr lang="es-ES" err="1"/>
              <a:t>What</a:t>
            </a:r>
            <a:r>
              <a:rPr lang="es-ES"/>
              <a:t> </a:t>
            </a:r>
            <a:r>
              <a:rPr lang="es-ES" err="1"/>
              <a:t>did</a:t>
            </a:r>
            <a:r>
              <a:rPr lang="es-ES"/>
              <a:t> </a:t>
            </a:r>
            <a:r>
              <a:rPr lang="es-ES" err="1"/>
              <a:t>they</a:t>
            </a:r>
            <a:r>
              <a:rPr lang="es-ES"/>
              <a:t> </a:t>
            </a:r>
            <a:r>
              <a:rPr lang="es-ES" err="1"/>
              <a:t>need</a:t>
            </a:r>
            <a:r>
              <a:rPr lang="es-ES"/>
              <a:t>?</a:t>
            </a:r>
            <a:endParaRPr lang="en-US"/>
          </a:p>
        </p:txBody>
      </p:sp>
    </p:spTree>
    <p:extLst>
      <p:ext uri="{BB962C8B-B14F-4D97-AF65-F5344CB8AC3E}">
        <p14:creationId xmlns:p14="http://schemas.microsoft.com/office/powerpoint/2010/main" val="177125045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17 Pre-Closing Frame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FE458-9F7B-6744-80FF-81972ADA473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A99AC6DA-0834-A948-9F34-FEE0351C72CA}"/>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6" name="Picture 5">
            <a:extLst>
              <a:ext uri="{FF2B5EF4-FFF2-40B4-BE49-F238E27FC236}">
                <a16:creationId xmlns:a16="http://schemas.microsoft.com/office/drawing/2014/main" id="{789EAAF0-DDD2-604B-A7D1-3A85215EC28C}"/>
              </a:ext>
            </a:extLst>
          </p:cNvPr>
          <p:cNvPicPr>
            <a:picLocks noChangeAspect="1"/>
          </p:cNvPicPr>
          <p:nvPr userDrawn="1"/>
        </p:nvPicPr>
        <p:blipFill>
          <a:blip r:embed="rId3"/>
          <a:stretch>
            <a:fillRect/>
          </a:stretch>
        </p:blipFill>
        <p:spPr>
          <a:xfrm>
            <a:off x="1021443" y="993095"/>
            <a:ext cx="1697849" cy="998992"/>
          </a:xfrm>
          <a:prstGeom prst="rect">
            <a:avLst/>
          </a:prstGeom>
        </p:spPr>
      </p:pic>
      <p:sp>
        <p:nvSpPr>
          <p:cNvPr id="7" name="Título 1">
            <a:extLst>
              <a:ext uri="{FF2B5EF4-FFF2-40B4-BE49-F238E27FC236}">
                <a16:creationId xmlns:a16="http://schemas.microsoft.com/office/drawing/2014/main" id="{9FCE9A69-0EE8-4A56-AB2B-0B32EEA588DB}"/>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bg2"/>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2837830942"/>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
        <p:nvSpPr>
          <p:cNvPr id="4" name="Título 1">
            <a:extLst>
              <a:ext uri="{FF2B5EF4-FFF2-40B4-BE49-F238E27FC236}">
                <a16:creationId xmlns:a16="http://schemas.microsoft.com/office/drawing/2014/main" id="{8DEC7C65-7326-4802-9C51-7FE4945489B5}"/>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tx1"/>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3571672296"/>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89782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1655358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9722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D34A80-EA44-4B3A-9192-82FA960384A7}"/>
              </a:ext>
            </a:extLst>
          </p:cNvPr>
          <p:cNvSpPr>
            <a:spLocks noGrp="1"/>
          </p:cNvSpPr>
          <p:nvPr>
            <p:ph type="title" hasCustomPrompt="1"/>
          </p:nvPr>
        </p:nvSpPr>
        <p:spPr>
          <a:xfrm>
            <a:off x="663258" y="578202"/>
            <a:ext cx="10515600" cy="886732"/>
          </a:xfrm>
          <a:prstGeom prst="rect">
            <a:avLst/>
          </a:prstGeom>
        </p:spPr>
        <p:txBody>
          <a:bodyPr anchor="ctr"/>
          <a:lstStyle>
            <a:lvl1pPr algn="l">
              <a:defRPr sz="4800">
                <a:solidFill>
                  <a:schemeClr val="tx1"/>
                </a:solidFill>
              </a:defRPr>
            </a:lvl1pPr>
          </a:lstStyle>
          <a:p>
            <a:r>
              <a:rPr lang="en-US"/>
              <a:t>Insert your main title here</a:t>
            </a:r>
            <a:endParaRPr lang="en-MY"/>
          </a:p>
        </p:txBody>
      </p:sp>
      <p:sp>
        <p:nvSpPr>
          <p:cNvPr id="17" name="Subtitle 2">
            <a:extLst>
              <a:ext uri="{FF2B5EF4-FFF2-40B4-BE49-F238E27FC236}">
                <a16:creationId xmlns:a16="http://schemas.microsoft.com/office/drawing/2014/main" id="{3DAF65F8-1530-4EB1-990C-B5A70EBD58BF}"/>
              </a:ext>
            </a:extLst>
          </p:cNvPr>
          <p:cNvSpPr>
            <a:spLocks noGrp="1"/>
          </p:cNvSpPr>
          <p:nvPr>
            <p:ph type="subTitle" idx="1" hasCustomPrompt="1"/>
          </p:nvPr>
        </p:nvSpPr>
        <p:spPr>
          <a:xfrm>
            <a:off x="663258" y="1320695"/>
            <a:ext cx="4754245" cy="436562"/>
          </a:xfrm>
          <a:prstGeom prst="rect">
            <a:avLst/>
          </a:prstGeom>
        </p:spPr>
        <p:txBody>
          <a:bodyPr anchor="ctr">
            <a:normAutofit/>
          </a:bodyPr>
          <a:lstStyle>
            <a:lvl1pPr marL="0" indent="0" algn="l">
              <a:buNone/>
              <a:defRPr sz="1600" spc="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676452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615443964"/>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450 employees</a:t>
            </a:r>
            <a:r>
              <a:rPr lang="en-GB" sz="1600" b="0" i="0" u="none" strike="noStrike" kern="1200">
                <a:solidFill>
                  <a:schemeClr val="tx1"/>
                </a:solidFill>
                <a:effectLst/>
                <a:latin typeface="Montserrat" pitchFamily="2" charset="77"/>
                <a:ea typeface="+mn-ea"/>
                <a:cs typeface="+mn-cs"/>
              </a:rPr>
              <a:t>, reaching a milestone in the technology sector by having</a:t>
            </a:r>
            <a:r>
              <a:rPr lang="en-GB" sz="1600" b="1" i="0" u="none" strike="noStrike" kern="1200">
                <a:solidFill>
                  <a:schemeClr val="tx1"/>
                </a:solidFill>
                <a:effectLst/>
                <a:latin typeface="Montserrat" pitchFamily="2" charset="77"/>
                <a:ea typeface="+mn-ea"/>
                <a:cs typeface="+mn-cs"/>
              </a:rPr>
              <a:t> more than 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The Netherlands and Australia</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2551204289"/>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323439"/>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an</a:t>
            </a:r>
            <a:r>
              <a:rPr lang="es-ES" sz="1600">
                <a:latin typeface="Montserrat" pitchFamily="2" charset="77"/>
              </a:rPr>
              <a:t> </a:t>
            </a:r>
            <a:r>
              <a:rPr lang="es-ES" sz="1600" err="1">
                <a:latin typeface="Montserrat" pitchFamily="2" charset="77"/>
              </a:rPr>
              <a:t>award-winning</a:t>
            </a:r>
            <a:r>
              <a:rPr lang="es-ES" sz="1600">
                <a:latin typeface="Montserrat" pitchFamily="2" charset="77"/>
              </a:rPr>
              <a:t> </a:t>
            </a:r>
            <a:r>
              <a:rPr lang="es-ES" sz="1600" err="1">
                <a:latin typeface="Montserrat" pitchFamily="2" charset="77"/>
              </a:rPr>
              <a:t>tech</a:t>
            </a:r>
            <a:r>
              <a:rPr lang="es-ES" sz="1600">
                <a:latin typeface="Montserrat" pitchFamily="2" charset="77"/>
              </a:rPr>
              <a:t> </a:t>
            </a:r>
            <a:r>
              <a:rPr lang="es-ES" sz="1600" err="1">
                <a:latin typeface="Montserrat" pitchFamily="2" charset="77"/>
              </a:rPr>
              <a:t>company</a:t>
            </a:r>
            <a:r>
              <a:rPr lang="es-ES" sz="1600">
                <a:latin typeface="Montserrat" pitchFamily="2" charset="77"/>
              </a:rPr>
              <a:t> </a:t>
            </a:r>
            <a:r>
              <a:rPr lang="es-ES" sz="1600" err="1">
                <a:latin typeface="Montserrat" pitchFamily="2" charset="77"/>
              </a:rPr>
              <a:t>founded</a:t>
            </a:r>
            <a:r>
              <a:rPr lang="es-ES" sz="1600">
                <a:latin typeface="Montserrat" pitchFamily="2" charset="77"/>
              </a:rPr>
              <a:t> in 2006 </a:t>
            </a:r>
            <a:r>
              <a:rPr lang="es-ES" sz="1600" err="1">
                <a:latin typeface="Montserrat" pitchFamily="2" charset="77"/>
              </a:rPr>
              <a:t>by</a:t>
            </a:r>
            <a:r>
              <a:rPr lang="es-ES" sz="1600">
                <a:latin typeface="Montserrat" pitchFamily="2" charset="77"/>
              </a:rPr>
              <a:t> 4 Microsoft </a:t>
            </a:r>
            <a:r>
              <a:rPr lang="es-ES" sz="1600" err="1">
                <a:latin typeface="Montserrat" pitchFamily="2" charset="77"/>
              </a:rPr>
              <a:t>MVPs</a:t>
            </a:r>
            <a:r>
              <a:rPr lang="es-ES" sz="1600">
                <a:latin typeface="Montserrat" pitchFamily="2" charset="77"/>
              </a:rPr>
              <a: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450+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077218"/>
          </a:xfrm>
          <a:prstGeom prst="rect">
            <a:avLst/>
          </a:prstGeom>
          <a:noFill/>
        </p:spPr>
        <p:txBody>
          <a:bodyPr wrap="square" rtlCol="0">
            <a:spAutoFit/>
          </a:bodyPr>
          <a:lstStyle/>
          <a:p>
            <a:r>
              <a:rPr lang="es-ES" sz="1600" err="1">
                <a:latin typeface="Montserrat" pitchFamily="2" charset="77"/>
              </a:rPr>
              <a:t>Plain</a:t>
            </a:r>
            <a:r>
              <a:rPr lang="es-ES" sz="1600">
                <a:latin typeface="Montserrat" pitchFamily="2" charset="77"/>
              </a:rPr>
              <a:t> Concepts has more </a:t>
            </a:r>
            <a:r>
              <a:rPr lang="es-ES" sz="1600" err="1">
                <a:latin typeface="Montserrat" pitchFamily="2" charset="77"/>
              </a:rPr>
              <a:t>than</a:t>
            </a:r>
            <a:r>
              <a:rPr lang="es-ES" sz="1600">
                <a:latin typeface="Montserrat" pitchFamily="2" charset="77"/>
              </a:rPr>
              <a:t> 450 </a:t>
            </a:r>
            <a:r>
              <a:rPr lang="es-ES" sz="1600" err="1">
                <a:latin typeface="Montserrat" pitchFamily="2" charset="77"/>
              </a:rPr>
              <a:t>employees</a:t>
            </a:r>
            <a:r>
              <a:rPr lang="es-ES" sz="1600">
                <a:latin typeface="Montserrat" pitchFamily="2" charset="77"/>
              </a:rPr>
              <a:t> and </a:t>
            </a:r>
            <a:r>
              <a:rPr lang="es-ES" sz="1600" err="1">
                <a:latin typeface="Montserrat" pitchFamily="2" charset="77"/>
              </a:rPr>
              <a:t>we</a:t>
            </a:r>
            <a:r>
              <a:rPr lang="es-ES" sz="1600">
                <a:latin typeface="Montserrat" pitchFamily="2" charset="77"/>
              </a:rPr>
              <a:t> are </a:t>
            </a:r>
            <a:r>
              <a:rPr lang="es-ES" sz="1600" err="1">
                <a:latin typeface="Montserrat" pitchFamily="2" charset="77"/>
              </a:rPr>
              <a:t>still</a:t>
            </a:r>
            <a:r>
              <a:rPr lang="es-ES" sz="1600">
                <a:latin typeface="Montserrat" pitchFamily="2" charset="77"/>
              </a:rPr>
              <a:t> </a:t>
            </a:r>
            <a:r>
              <a:rPr lang="es-ES" sz="1600" err="1">
                <a:latin typeface="Montserrat" pitchFamily="2" charset="77"/>
              </a:rPr>
              <a:t>growing</a:t>
            </a:r>
            <a:r>
              <a:rPr lang="es-ES" sz="1600">
                <a:latin typeface="Montserrat" pitchFamily="2" charset="77"/>
              </a:rPr>
              <a:t>.</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A </a:t>
            </a:r>
            <a:r>
              <a:rPr lang="es-ES" sz="1600" err="1">
                <a:latin typeface="Montserrat" pitchFamily="2" charset="77"/>
              </a:rPr>
              <a:t>turnover</a:t>
            </a:r>
            <a:r>
              <a:rPr lang="es-ES" sz="1600">
                <a:latin typeface="Montserrat" pitchFamily="2" charset="77"/>
              </a:rPr>
              <a:t> of more </a:t>
            </a:r>
            <a:r>
              <a:rPr lang="es-ES" sz="1600" err="1">
                <a:latin typeface="Montserrat" pitchFamily="2" charset="77"/>
              </a:rPr>
              <a:t>than</a:t>
            </a:r>
            <a:r>
              <a:rPr lang="es-ES" sz="1600">
                <a:latin typeface="Montserrat" pitchFamily="2" charset="77"/>
              </a:rPr>
              <a:t> 29 </a:t>
            </a:r>
            <a:r>
              <a:rPr lang="es-ES" sz="1600" err="1">
                <a:latin typeface="Montserrat" pitchFamily="2" charset="77"/>
              </a:rPr>
              <a:t>million</a:t>
            </a:r>
            <a:r>
              <a:rPr lang="es-ES" sz="1600">
                <a:latin typeface="Montserrat" pitchFamily="2" charset="77"/>
              </a:rPr>
              <a:t> euros in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15</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based</a:t>
            </a:r>
            <a:r>
              <a:rPr lang="es-ES" sz="1600">
                <a:latin typeface="Montserrat" pitchFamily="2" charset="77"/>
              </a:rPr>
              <a:t> in 15 global </a:t>
            </a:r>
            <a:r>
              <a:rPr lang="es-ES" sz="1600" err="1">
                <a:latin typeface="Montserrat" pitchFamily="2" charset="77"/>
              </a:rPr>
              <a:t>offices</a:t>
            </a:r>
            <a:r>
              <a:rPr lang="es-ES" sz="1600">
                <a:latin typeface="Montserrat" pitchFamily="2" charset="77"/>
              </a:rPr>
              <a:t> in 4 </a:t>
            </a:r>
            <a:r>
              <a:rPr lang="es-ES" sz="1600" err="1">
                <a:latin typeface="Montserrat" pitchFamily="2" charset="77"/>
              </a:rPr>
              <a:t>different</a:t>
            </a:r>
            <a:r>
              <a:rPr lang="es-ES" sz="1600">
                <a:latin typeface="Montserrat" pitchFamily="2" charset="77"/>
              </a:rPr>
              <a:t> </a:t>
            </a:r>
            <a:r>
              <a:rPr lang="es-ES" sz="1600" err="1">
                <a:latin typeface="Montserrat" pitchFamily="2" charset="77"/>
              </a:rPr>
              <a:t>continents</a:t>
            </a:r>
            <a:r>
              <a:rPr lang="es-ES" sz="1600">
                <a:latin typeface="Montserrat" pitchFamily="2" charset="77"/>
              </a:rPr>
              <a:t>.</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About</a:t>
            </a:r>
            <a:r>
              <a:rPr lang="es-ES" sz="5400" b="1" i="0">
                <a:latin typeface="Montserrat" pitchFamily="2" charset="77"/>
              </a:rPr>
              <a:t> </a:t>
            </a:r>
            <a:r>
              <a:rPr lang="es-ES" sz="5400" b="1" i="0">
                <a:solidFill>
                  <a:schemeClr val="accent1"/>
                </a:solidFill>
                <a:latin typeface="Montserrat" pitchFamily="2" charset="77"/>
              </a:rPr>
              <a:t>us</a:t>
            </a:r>
          </a:p>
        </p:txBody>
      </p:sp>
    </p:spTree>
    <p:extLst>
      <p:ext uri="{BB962C8B-B14F-4D97-AF65-F5344CB8AC3E}">
        <p14:creationId xmlns:p14="http://schemas.microsoft.com/office/powerpoint/2010/main" val="7296474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7252912" y="1042832"/>
            <a:ext cx="1022625" cy="324000"/>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9070013" y="911432"/>
            <a:ext cx="743563" cy="576000"/>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384" y="1042591"/>
            <a:ext cx="1061052" cy="28800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53" y="1042591"/>
            <a:ext cx="1061052" cy="288000"/>
          </a:xfrm>
          <a:prstGeom prst="rect">
            <a:avLst/>
          </a:prstGeom>
        </p:spPr>
      </p:pic>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8"/>
          <a:stretch>
            <a:fillRect/>
          </a:stretch>
        </p:blipFill>
        <p:spPr>
          <a:xfrm>
            <a:off x="6852155" y="4106751"/>
            <a:ext cx="1084154" cy="324000"/>
          </a:xfrm>
          <a:prstGeom prst="rect">
            <a:avLst/>
          </a:prstGeom>
        </p:spPr>
      </p:pic>
      <p:grpSp>
        <p:nvGrpSpPr>
          <p:cNvPr id="24" name="Group 23">
            <a:extLst>
              <a:ext uri="{FF2B5EF4-FFF2-40B4-BE49-F238E27FC236}">
                <a16:creationId xmlns:a16="http://schemas.microsoft.com/office/drawing/2014/main" id="{4D1EDED4-F9B5-5E47-9B65-713A9813566A}"/>
              </a:ext>
            </a:extLst>
          </p:cNvPr>
          <p:cNvGrpSpPr/>
          <p:nvPr userDrawn="1"/>
        </p:nvGrpSpPr>
        <p:grpSpPr>
          <a:xfrm>
            <a:off x="5440050" y="4798246"/>
            <a:ext cx="1785500" cy="441214"/>
            <a:chOff x="5040000" y="4729614"/>
            <a:chExt cx="1785500" cy="441214"/>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AGILE ALLIANCE</a:t>
              </a:r>
            </a:p>
            <a:p>
              <a:pPr algn="ctr">
                <a:lnSpc>
                  <a:spcPts val="800"/>
                </a:lnSpc>
              </a:pPr>
              <a:r>
                <a:rPr lang="es-ES" sz="600" b="0">
                  <a:solidFill>
                    <a:schemeClr val="tx2">
                      <a:alpha val="75329"/>
                    </a:schemeClr>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15" name="Picture 14" descr="Graphical user interface, application&#10;&#10;Description automatically generated">
            <a:extLst>
              <a:ext uri="{FF2B5EF4-FFF2-40B4-BE49-F238E27FC236}">
                <a16:creationId xmlns:a16="http://schemas.microsoft.com/office/drawing/2014/main" id="{BBD7139F-2AB1-C640-95FC-AAC8757CCAA2}"/>
              </a:ext>
            </a:extLst>
          </p:cNvPr>
          <p:cNvPicPr>
            <a:picLocks noChangeAspect="1"/>
          </p:cNvPicPr>
          <p:nvPr userDrawn="1"/>
        </p:nvPicPr>
        <p:blipFill>
          <a:blip r:embed="rId10"/>
          <a:stretch>
            <a:fillRect/>
          </a:stretch>
        </p:blipFill>
        <p:spPr>
          <a:xfrm>
            <a:off x="5776087" y="1930480"/>
            <a:ext cx="1800000" cy="75789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A9AA2E64-2219-4048-B965-D25CC72B2032}"/>
              </a:ext>
            </a:extLst>
          </p:cNvPr>
          <p:cNvPicPr>
            <a:picLocks noChangeAspect="1"/>
          </p:cNvPicPr>
          <p:nvPr userDrawn="1"/>
        </p:nvPicPr>
        <p:blipFill>
          <a:blip r:embed="rId11"/>
          <a:stretch>
            <a:fillRect/>
          </a:stretch>
        </p:blipFill>
        <p:spPr>
          <a:xfrm>
            <a:off x="9812694" y="1930480"/>
            <a:ext cx="1800000" cy="757895"/>
          </a:xfrm>
          <a:prstGeom prst="rect">
            <a:avLst/>
          </a:prstGeom>
        </p:spPr>
      </p:pic>
      <p:grpSp>
        <p:nvGrpSpPr>
          <p:cNvPr id="21" name="Group 20">
            <a:extLst>
              <a:ext uri="{FF2B5EF4-FFF2-40B4-BE49-F238E27FC236}">
                <a16:creationId xmlns:a16="http://schemas.microsoft.com/office/drawing/2014/main" id="{026BF920-9677-2443-900F-DA5A05EABB3B}"/>
              </a:ext>
            </a:extLst>
          </p:cNvPr>
          <p:cNvGrpSpPr/>
          <p:nvPr userDrawn="1"/>
        </p:nvGrpSpPr>
        <p:grpSpPr>
          <a:xfrm>
            <a:off x="7936309" y="2117155"/>
            <a:ext cx="1476061" cy="396000"/>
            <a:chOff x="7936309" y="2171362"/>
            <a:chExt cx="1476061" cy="396000"/>
          </a:xfrm>
        </p:grpSpPr>
        <p:pic>
          <p:nvPicPr>
            <p:cNvPr id="18" name="Picture 17">
              <a:extLst>
                <a:ext uri="{FF2B5EF4-FFF2-40B4-BE49-F238E27FC236}">
                  <a16:creationId xmlns:a16="http://schemas.microsoft.com/office/drawing/2014/main" id="{920821FA-2AE6-324D-AEE3-F179729C92EB}"/>
                </a:ext>
              </a:extLst>
            </p:cNvPr>
            <p:cNvPicPr>
              <a:picLocks noChangeAspect="1"/>
            </p:cNvPicPr>
            <p:nvPr userDrawn="1"/>
          </p:nvPicPr>
          <p:blipFill>
            <a:blip r:embed="rId12"/>
            <a:stretch>
              <a:fillRect/>
            </a:stretch>
          </p:blipFill>
          <p:spPr>
            <a:xfrm>
              <a:off x="8422370" y="2171362"/>
              <a:ext cx="990000" cy="396000"/>
            </a:xfrm>
            <a:prstGeom prst="rect">
              <a:avLst/>
            </a:prstGeom>
          </p:spPr>
        </p:pic>
        <p:sp>
          <p:nvSpPr>
            <p:cNvPr id="59" name="TextBox 7">
              <a:extLst>
                <a:ext uri="{FF2B5EF4-FFF2-40B4-BE49-F238E27FC236}">
                  <a16:creationId xmlns:a16="http://schemas.microsoft.com/office/drawing/2014/main" id="{A61F36AC-8C09-674A-B505-D20E862AAACF}"/>
                </a:ext>
              </a:extLst>
            </p:cNvPr>
            <p:cNvSpPr txBox="1"/>
            <p:nvPr userDrawn="1"/>
          </p:nvSpPr>
          <p:spPr>
            <a:xfrm>
              <a:off x="7936309" y="2247661"/>
              <a:ext cx="461024" cy="276999"/>
            </a:xfrm>
            <a:prstGeom prst="rect">
              <a:avLst/>
            </a:prstGeom>
            <a:noFill/>
          </p:spPr>
          <p:txBody>
            <a:bodyPr wrap="none" lIns="0" tIns="0" rIns="0" bIns="0" rtlCol="0">
              <a:noAutofit/>
            </a:bodyPr>
            <a:lstStyle/>
            <a:p>
              <a:pPr algn="ctr"/>
              <a:r>
                <a:rPr lang="es-ES" sz="1800" b="0">
                  <a:solidFill>
                    <a:srgbClr val="0072C7"/>
                  </a:solidFill>
                  <a:latin typeface="Montserrat" pitchFamily="2" charset="77"/>
                </a:rPr>
                <a:t>+10</a:t>
              </a:r>
            </a:p>
          </p:txBody>
        </p:sp>
      </p:grpSp>
      <p:pic>
        <p:nvPicPr>
          <p:cNvPr id="23" name="Picture 22" descr="Text&#10;&#10;Description automatically generated">
            <a:extLst>
              <a:ext uri="{FF2B5EF4-FFF2-40B4-BE49-F238E27FC236}">
                <a16:creationId xmlns:a16="http://schemas.microsoft.com/office/drawing/2014/main" id="{8EA867B0-21DD-7743-A373-52EC198A5011}"/>
              </a:ext>
            </a:extLst>
          </p:cNvPr>
          <p:cNvPicPr>
            <a:picLocks noChangeAspect="1"/>
          </p:cNvPicPr>
          <p:nvPr userDrawn="1"/>
        </p:nvPicPr>
        <p:blipFill>
          <a:blip r:embed="rId13"/>
          <a:stretch>
            <a:fillRect/>
          </a:stretch>
        </p:blipFill>
        <p:spPr>
          <a:xfrm>
            <a:off x="6348164" y="2952883"/>
            <a:ext cx="4688463" cy="936000"/>
          </a:xfrm>
          <a:prstGeom prst="rect">
            <a:avLst/>
          </a:prstGeom>
        </p:spPr>
      </p:pic>
      <p:grpSp>
        <p:nvGrpSpPr>
          <p:cNvPr id="98" name="Group 97">
            <a:extLst>
              <a:ext uri="{FF2B5EF4-FFF2-40B4-BE49-F238E27FC236}">
                <a16:creationId xmlns:a16="http://schemas.microsoft.com/office/drawing/2014/main" id="{896B421D-097E-0B44-9FB2-63D7F009C313}"/>
              </a:ext>
            </a:extLst>
          </p:cNvPr>
          <p:cNvGrpSpPr/>
          <p:nvPr userDrawn="1"/>
        </p:nvGrpSpPr>
        <p:grpSpPr>
          <a:xfrm>
            <a:off x="7802723" y="4802616"/>
            <a:ext cx="1785500" cy="441214"/>
            <a:chOff x="5040000" y="4729614"/>
            <a:chExt cx="1785500" cy="441214"/>
          </a:xfrm>
        </p:grpSpPr>
        <p:pic>
          <p:nvPicPr>
            <p:cNvPr id="99" name="Imagen 83">
              <a:extLst>
                <a:ext uri="{FF2B5EF4-FFF2-40B4-BE49-F238E27FC236}">
                  <a16:creationId xmlns:a16="http://schemas.microsoft.com/office/drawing/2014/main" id="{29E8BDF3-A1A1-684F-BB95-7C652B7DDBC3}"/>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0" name="TextBox 7">
              <a:extLst>
                <a:ext uri="{FF2B5EF4-FFF2-40B4-BE49-F238E27FC236}">
                  <a16:creationId xmlns:a16="http://schemas.microsoft.com/office/drawing/2014/main" id="{681D6671-4BEA-E244-AC53-0E19271E3D5C}"/>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XAMARIN PREMIUM</a:t>
              </a:r>
            </a:p>
            <a:p>
              <a:pPr algn="ctr">
                <a:lnSpc>
                  <a:spcPts val="800"/>
                </a:lnSpc>
              </a:pPr>
              <a:r>
                <a:rPr lang="es-ES" sz="600" b="0">
                  <a:solidFill>
                    <a:schemeClr val="tx2">
                      <a:alpha val="75329"/>
                    </a:schemeClr>
                  </a:solidFill>
                  <a:latin typeface="Montserrat" pitchFamily="2" charset="77"/>
                </a:rPr>
                <a:t>CONSULTING PARTNER</a:t>
              </a:r>
            </a:p>
          </p:txBody>
        </p:sp>
        <p:pic>
          <p:nvPicPr>
            <p:cNvPr id="101" name="Imagen 85">
              <a:extLst>
                <a:ext uri="{FF2B5EF4-FFF2-40B4-BE49-F238E27FC236}">
                  <a16:creationId xmlns:a16="http://schemas.microsoft.com/office/drawing/2014/main" id="{695617F5-F345-1247-9F11-B62633443A81}"/>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grpSp>
        <p:nvGrpSpPr>
          <p:cNvPr id="102" name="Group 101">
            <a:extLst>
              <a:ext uri="{FF2B5EF4-FFF2-40B4-BE49-F238E27FC236}">
                <a16:creationId xmlns:a16="http://schemas.microsoft.com/office/drawing/2014/main" id="{4581C741-637C-5F49-AEB0-18E7E4715883}"/>
              </a:ext>
            </a:extLst>
          </p:cNvPr>
          <p:cNvGrpSpPr/>
          <p:nvPr userDrawn="1"/>
        </p:nvGrpSpPr>
        <p:grpSpPr>
          <a:xfrm>
            <a:off x="10194654" y="4802616"/>
            <a:ext cx="1785500" cy="441214"/>
            <a:chOff x="5040000" y="4729614"/>
            <a:chExt cx="1785500" cy="441214"/>
          </a:xfrm>
        </p:grpSpPr>
        <p:pic>
          <p:nvPicPr>
            <p:cNvPr id="103" name="Imagen 83">
              <a:extLst>
                <a:ext uri="{FF2B5EF4-FFF2-40B4-BE49-F238E27FC236}">
                  <a16:creationId xmlns:a16="http://schemas.microsoft.com/office/drawing/2014/main" id="{FD498D8F-69C6-C545-84B6-0551DF7BC4FC}"/>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4" name="TextBox 7">
              <a:extLst>
                <a:ext uri="{FF2B5EF4-FFF2-40B4-BE49-F238E27FC236}">
                  <a16:creationId xmlns:a16="http://schemas.microsoft.com/office/drawing/2014/main" id="{21B3023A-55DE-634E-9D9F-3BCCC241FD86}"/>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ALM </a:t>
              </a:r>
              <a:r>
                <a:rPr lang="es-ES" sz="700" b="0">
                  <a:solidFill>
                    <a:schemeClr val="tx2">
                      <a:alpha val="75329"/>
                    </a:schemeClr>
                  </a:solidFill>
                  <a:latin typeface="Montserrat" pitchFamily="2" charset="77"/>
                </a:rPr>
                <a:t>PARTNER OF THE YEAR</a:t>
              </a:r>
            </a:p>
            <a:p>
              <a:pPr algn="ctr">
                <a:lnSpc>
                  <a:spcPts val="800"/>
                </a:lnSpc>
              </a:pPr>
              <a:r>
                <a:rPr lang="es-ES" sz="600" b="0">
                  <a:solidFill>
                    <a:schemeClr val="tx2">
                      <a:alpha val="75329"/>
                    </a:schemeClr>
                  </a:solidFill>
                  <a:latin typeface="Montserrat" pitchFamily="2" charset="77"/>
                </a:rPr>
                <a:t>7 YEARS IN A ROW</a:t>
              </a:r>
            </a:p>
          </p:txBody>
        </p:sp>
        <p:pic>
          <p:nvPicPr>
            <p:cNvPr id="105" name="Imagen 85">
              <a:extLst>
                <a:ext uri="{FF2B5EF4-FFF2-40B4-BE49-F238E27FC236}">
                  <a16:creationId xmlns:a16="http://schemas.microsoft.com/office/drawing/2014/main" id="{B28C5203-8FA0-D444-8387-E32DD9C07D8A}"/>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pic>
        <p:nvPicPr>
          <p:cNvPr id="28" name="Picture 27">
            <a:extLst>
              <a:ext uri="{FF2B5EF4-FFF2-40B4-BE49-F238E27FC236}">
                <a16:creationId xmlns:a16="http://schemas.microsoft.com/office/drawing/2014/main" id="{92F3AE0D-E5F1-7D49-8790-02B4B28E83F0}"/>
              </a:ext>
            </a:extLst>
          </p:cNvPr>
          <p:cNvPicPr>
            <a:picLocks noChangeAspect="1"/>
          </p:cNvPicPr>
          <p:nvPr userDrawn="1"/>
        </p:nvPicPr>
        <p:blipFill>
          <a:blip r:embed="rId14"/>
          <a:stretch>
            <a:fillRect/>
          </a:stretch>
        </p:blipFill>
        <p:spPr>
          <a:xfrm>
            <a:off x="9153991" y="3960030"/>
            <a:ext cx="1669087" cy="612000"/>
          </a:xfrm>
          <a:prstGeom prst="rect">
            <a:avLst/>
          </a:prstGeom>
        </p:spPr>
      </p:pic>
      <p:pic>
        <p:nvPicPr>
          <p:cNvPr id="4" name="Picture 3">
            <a:extLst>
              <a:ext uri="{FF2B5EF4-FFF2-40B4-BE49-F238E27FC236}">
                <a16:creationId xmlns:a16="http://schemas.microsoft.com/office/drawing/2014/main" id="{0989445A-E39A-D645-9A79-1531040AB78C}"/>
              </a:ext>
            </a:extLst>
          </p:cNvPr>
          <p:cNvPicPr>
            <a:picLocks noChangeAspect="1"/>
          </p:cNvPicPr>
          <p:nvPr userDrawn="1"/>
        </p:nvPicPr>
        <p:blipFill>
          <a:blip r:embed="rId15"/>
          <a:stretch>
            <a:fillRect/>
          </a:stretch>
        </p:blipFill>
        <p:spPr>
          <a:xfrm>
            <a:off x="6031622" y="5737975"/>
            <a:ext cx="649638" cy="580853"/>
          </a:xfrm>
          <a:prstGeom prst="rect">
            <a:avLst/>
          </a:prstGeom>
        </p:spPr>
      </p:pic>
      <p:sp>
        <p:nvSpPr>
          <p:cNvPr id="34" name="TextBox 7">
            <a:extLst>
              <a:ext uri="{FF2B5EF4-FFF2-40B4-BE49-F238E27FC236}">
                <a16:creationId xmlns:a16="http://schemas.microsoft.com/office/drawing/2014/main" id="{B2B5284D-DAC8-EF49-B929-C6BC2DE7AB72}"/>
              </a:ext>
            </a:extLst>
          </p:cNvPr>
          <p:cNvSpPr txBox="1"/>
          <p:nvPr userDrawn="1"/>
        </p:nvSpPr>
        <p:spPr>
          <a:xfrm>
            <a:off x="6663310" y="5838777"/>
            <a:ext cx="2522359" cy="400110"/>
          </a:xfrm>
          <a:prstGeom prst="rect">
            <a:avLst/>
          </a:prstGeom>
          <a:noFill/>
        </p:spPr>
        <p:txBody>
          <a:bodyPr wrap="square" rtlCol="0">
            <a:spAutoFit/>
          </a:bodyPr>
          <a:lstStyle/>
          <a:p>
            <a:pPr algn="l">
              <a:lnSpc>
                <a:spcPts val="800"/>
              </a:lnSpc>
            </a:pPr>
            <a:r>
              <a:rPr lang="es-ES" sz="600" b="1">
                <a:solidFill>
                  <a:schemeClr val="tx2">
                    <a:alpha val="75329"/>
                  </a:schemeClr>
                </a:solidFill>
                <a:latin typeface="Montserrat" pitchFamily="2" charset="77"/>
              </a:rPr>
              <a:t>ISO 9001 </a:t>
            </a:r>
            <a:r>
              <a:rPr lang="es-ES" sz="600" b="0">
                <a:solidFill>
                  <a:schemeClr val="tx2">
                    <a:alpha val="75329"/>
                  </a:schemeClr>
                </a:solidFill>
                <a:latin typeface="Montserrat" pitchFamily="2" charset="77"/>
              </a:rPr>
              <a:t>QUALITY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14001 </a:t>
            </a:r>
            <a:r>
              <a:rPr lang="es-ES" sz="600" b="0">
                <a:solidFill>
                  <a:schemeClr val="tx2">
                    <a:alpha val="75329"/>
                  </a:schemeClr>
                </a:solidFill>
                <a:latin typeface="Montserrat" pitchFamily="2" charset="77"/>
              </a:rPr>
              <a:t>ENVIRONMENTAL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27001 </a:t>
            </a:r>
            <a:r>
              <a:rPr lang="es-ES" sz="600" b="0">
                <a:solidFill>
                  <a:schemeClr val="tx2">
                    <a:alpha val="75329"/>
                  </a:schemeClr>
                </a:solidFill>
                <a:latin typeface="Montserrat" pitchFamily="2" charset="77"/>
              </a:rPr>
              <a:t>INFORMATION SECURITY MANAGEMENT</a:t>
            </a:r>
          </a:p>
        </p:txBody>
      </p:sp>
      <p:pic>
        <p:nvPicPr>
          <p:cNvPr id="6" name="Picture 5">
            <a:extLst>
              <a:ext uri="{FF2B5EF4-FFF2-40B4-BE49-F238E27FC236}">
                <a16:creationId xmlns:a16="http://schemas.microsoft.com/office/drawing/2014/main" id="{98B173C1-DE34-3D45-8D59-A18ECB75ACB1}"/>
              </a:ext>
            </a:extLst>
          </p:cNvPr>
          <p:cNvPicPr>
            <a:picLocks noChangeAspect="1"/>
          </p:cNvPicPr>
          <p:nvPr userDrawn="1"/>
        </p:nvPicPr>
        <p:blipFill>
          <a:blip r:embed="rId16"/>
          <a:stretch>
            <a:fillRect/>
          </a:stretch>
        </p:blipFill>
        <p:spPr>
          <a:xfrm>
            <a:off x="8987308" y="5604832"/>
            <a:ext cx="2151271" cy="724801"/>
          </a:xfrm>
          <a:prstGeom prst="rect">
            <a:avLst/>
          </a:prstGeom>
        </p:spPr>
      </p:pic>
    </p:spTree>
    <p:extLst>
      <p:ext uri="{BB962C8B-B14F-4D97-AF65-F5344CB8AC3E}">
        <p14:creationId xmlns:p14="http://schemas.microsoft.com/office/powerpoint/2010/main" val="2710240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8877"/>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grpSp>
        <p:nvGrpSpPr>
          <p:cNvPr id="26" name="Group 25">
            <a:extLst>
              <a:ext uri="{FF2B5EF4-FFF2-40B4-BE49-F238E27FC236}">
                <a16:creationId xmlns:a16="http://schemas.microsoft.com/office/drawing/2014/main" id="{3A754AAB-FE6A-0245-90A7-83DD70044493}"/>
              </a:ext>
            </a:extLst>
          </p:cNvPr>
          <p:cNvGrpSpPr>
            <a:grpSpLocks noChangeAspect="1"/>
          </p:cNvGrpSpPr>
          <p:nvPr userDrawn="1"/>
        </p:nvGrpSpPr>
        <p:grpSpPr>
          <a:xfrm>
            <a:off x="6360850" y="1893914"/>
            <a:ext cx="1028790" cy="1185238"/>
            <a:chOff x="5497254" y="579525"/>
            <a:chExt cx="1469700" cy="1693197"/>
          </a:xfrm>
        </p:grpSpPr>
        <p:pic>
          <p:nvPicPr>
            <p:cNvPr id="27" name="Graphic 37">
              <a:extLst>
                <a:ext uri="{FF2B5EF4-FFF2-40B4-BE49-F238E27FC236}">
                  <a16:creationId xmlns:a16="http://schemas.microsoft.com/office/drawing/2014/main" id="{674176E2-E515-594F-81D6-6100E17E3F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877" y="579525"/>
              <a:ext cx="1465077" cy="1465077"/>
            </a:xfrm>
            <a:prstGeom prst="rect">
              <a:avLst/>
            </a:prstGeom>
          </p:spPr>
        </p:pic>
        <p:sp>
          <p:nvSpPr>
            <p:cNvPr id="28" name="CuadroTexto 5">
              <a:extLst>
                <a:ext uri="{FF2B5EF4-FFF2-40B4-BE49-F238E27FC236}">
                  <a16:creationId xmlns:a16="http://schemas.microsoft.com/office/drawing/2014/main" id="{964994AB-5331-B541-8481-C9477EC1E8A8}"/>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29" name="Group 28">
            <a:extLst>
              <a:ext uri="{FF2B5EF4-FFF2-40B4-BE49-F238E27FC236}">
                <a16:creationId xmlns:a16="http://schemas.microsoft.com/office/drawing/2014/main" id="{30D5E5A0-F838-C547-B459-49F2B41B91CA}"/>
              </a:ext>
            </a:extLst>
          </p:cNvPr>
          <p:cNvGrpSpPr>
            <a:grpSpLocks noChangeAspect="1"/>
          </p:cNvGrpSpPr>
          <p:nvPr userDrawn="1"/>
        </p:nvGrpSpPr>
        <p:grpSpPr>
          <a:xfrm>
            <a:off x="7905653" y="1892928"/>
            <a:ext cx="1028790" cy="1186224"/>
            <a:chOff x="8915149" y="2561672"/>
            <a:chExt cx="1469700" cy="1694606"/>
          </a:xfrm>
        </p:grpSpPr>
        <p:pic>
          <p:nvPicPr>
            <p:cNvPr id="30" name="Graphic 28">
              <a:extLst>
                <a:ext uri="{FF2B5EF4-FFF2-40B4-BE49-F238E27FC236}">
                  <a16:creationId xmlns:a16="http://schemas.microsoft.com/office/drawing/2014/main" id="{23AB6886-867C-874A-8A72-6D3AB4FD43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72" y="2561672"/>
              <a:ext cx="1465077" cy="1465077"/>
            </a:xfrm>
            <a:prstGeom prst="rect">
              <a:avLst/>
            </a:prstGeom>
          </p:spPr>
        </p:pic>
        <p:sp>
          <p:nvSpPr>
            <p:cNvPr id="31" name="CuadroTexto 53">
              <a:extLst>
                <a:ext uri="{FF2B5EF4-FFF2-40B4-BE49-F238E27FC236}">
                  <a16:creationId xmlns:a16="http://schemas.microsoft.com/office/drawing/2014/main" id="{2CB16A5B-F0B8-B04A-9E81-E934D06C119A}"/>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32" name="Group 31">
            <a:extLst>
              <a:ext uri="{FF2B5EF4-FFF2-40B4-BE49-F238E27FC236}">
                <a16:creationId xmlns:a16="http://schemas.microsoft.com/office/drawing/2014/main" id="{3B7CE279-CD7E-8E49-998D-15AA2151CBDE}"/>
              </a:ext>
            </a:extLst>
          </p:cNvPr>
          <p:cNvGrpSpPr>
            <a:grpSpLocks noChangeAspect="1"/>
          </p:cNvGrpSpPr>
          <p:nvPr userDrawn="1"/>
        </p:nvGrpSpPr>
        <p:grpSpPr>
          <a:xfrm>
            <a:off x="9499597" y="1892755"/>
            <a:ext cx="1109404" cy="1202688"/>
            <a:chOff x="8981922" y="4784450"/>
            <a:chExt cx="1584863" cy="1718126"/>
          </a:xfrm>
        </p:grpSpPr>
        <p:pic>
          <p:nvPicPr>
            <p:cNvPr id="33" name="Graphic 25">
              <a:extLst>
                <a:ext uri="{FF2B5EF4-FFF2-40B4-BE49-F238E27FC236}">
                  <a16:creationId xmlns:a16="http://schemas.microsoft.com/office/drawing/2014/main" id="{9A077974-7A7A-5B41-973B-5BF0FCC330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2867" y="4784450"/>
              <a:ext cx="1465077" cy="1465077"/>
            </a:xfrm>
            <a:prstGeom prst="rect">
              <a:avLst/>
            </a:prstGeom>
          </p:spPr>
        </p:pic>
        <p:sp>
          <p:nvSpPr>
            <p:cNvPr id="34" name="CuadroTexto 54">
              <a:extLst>
                <a:ext uri="{FF2B5EF4-FFF2-40B4-BE49-F238E27FC236}">
                  <a16:creationId xmlns:a16="http://schemas.microsoft.com/office/drawing/2014/main" id="{2A627686-627D-6B45-B8A5-B4695216A194}"/>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35" name="Group 34">
            <a:extLst>
              <a:ext uri="{FF2B5EF4-FFF2-40B4-BE49-F238E27FC236}">
                <a16:creationId xmlns:a16="http://schemas.microsoft.com/office/drawing/2014/main" id="{1E19FAD9-F452-2549-8900-916B8BF23859}"/>
              </a:ext>
            </a:extLst>
          </p:cNvPr>
          <p:cNvGrpSpPr>
            <a:grpSpLocks noChangeAspect="1"/>
          </p:cNvGrpSpPr>
          <p:nvPr userDrawn="1"/>
        </p:nvGrpSpPr>
        <p:grpSpPr>
          <a:xfrm>
            <a:off x="7266615" y="3697728"/>
            <a:ext cx="1055562" cy="1186156"/>
            <a:chOff x="7698223" y="578213"/>
            <a:chExt cx="1507946" cy="1694509"/>
          </a:xfrm>
        </p:grpSpPr>
        <p:pic>
          <p:nvPicPr>
            <p:cNvPr id="36" name="Graphic 26">
              <a:extLst>
                <a:ext uri="{FF2B5EF4-FFF2-40B4-BE49-F238E27FC236}">
                  <a16:creationId xmlns:a16="http://schemas.microsoft.com/office/drawing/2014/main" id="{698FF97B-D3A0-1343-8AEA-D11303CD587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9657" y="578213"/>
              <a:ext cx="1465077" cy="1465077"/>
            </a:xfrm>
            <a:prstGeom prst="rect">
              <a:avLst/>
            </a:prstGeom>
          </p:spPr>
        </p:pic>
        <p:sp>
          <p:nvSpPr>
            <p:cNvPr id="37" name="CuadroTexto 57">
              <a:extLst>
                <a:ext uri="{FF2B5EF4-FFF2-40B4-BE49-F238E27FC236}">
                  <a16:creationId xmlns:a16="http://schemas.microsoft.com/office/drawing/2014/main" id="{BE83787A-ACF0-5445-BBBC-D7569D4EEB0C}"/>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38" name="Group 37">
            <a:extLst>
              <a:ext uri="{FF2B5EF4-FFF2-40B4-BE49-F238E27FC236}">
                <a16:creationId xmlns:a16="http://schemas.microsoft.com/office/drawing/2014/main" id="{F7911143-A7D2-E545-9E32-9C8B5B9858C4}"/>
              </a:ext>
            </a:extLst>
          </p:cNvPr>
          <p:cNvGrpSpPr/>
          <p:nvPr userDrawn="1"/>
        </p:nvGrpSpPr>
        <p:grpSpPr>
          <a:xfrm>
            <a:off x="8739161" y="3697728"/>
            <a:ext cx="1215351" cy="1255634"/>
            <a:chOff x="8793007" y="3014386"/>
            <a:chExt cx="1215351" cy="1255634"/>
          </a:xfrm>
        </p:grpSpPr>
        <p:pic>
          <p:nvPicPr>
            <p:cNvPr id="39" name="Graphic 24">
              <a:extLst>
                <a:ext uri="{FF2B5EF4-FFF2-40B4-BE49-F238E27FC236}">
                  <a16:creationId xmlns:a16="http://schemas.microsoft.com/office/drawing/2014/main" id="{E6C7A0F0-478E-064C-B040-CEC43ED9232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905" y="3014386"/>
              <a:ext cx="1025554" cy="1025554"/>
            </a:xfrm>
            <a:prstGeom prst="rect">
              <a:avLst/>
            </a:prstGeom>
          </p:spPr>
        </p:pic>
        <p:sp>
          <p:nvSpPr>
            <p:cNvPr id="40" name="CuadroTexto 60">
              <a:extLst>
                <a:ext uri="{FF2B5EF4-FFF2-40B4-BE49-F238E27FC236}">
                  <a16:creationId xmlns:a16="http://schemas.microsoft.com/office/drawing/2014/main" id="{A340B161-AF73-FB4B-B21C-702C412960E9}"/>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41" name="Group 40">
            <a:extLst>
              <a:ext uri="{FF2B5EF4-FFF2-40B4-BE49-F238E27FC236}">
                <a16:creationId xmlns:a16="http://schemas.microsoft.com/office/drawing/2014/main" id="{70E51932-83A5-5043-B55E-8DD0F622678D}"/>
              </a:ext>
            </a:extLst>
          </p:cNvPr>
          <p:cNvGrpSpPr>
            <a:grpSpLocks noChangeAspect="1"/>
          </p:cNvGrpSpPr>
          <p:nvPr userDrawn="1"/>
        </p:nvGrpSpPr>
        <p:grpSpPr>
          <a:xfrm>
            <a:off x="5381595" y="3697727"/>
            <a:ext cx="1468036" cy="1266099"/>
            <a:chOff x="6184327" y="2553086"/>
            <a:chExt cx="2097193" cy="1808714"/>
          </a:xfrm>
        </p:grpSpPr>
        <p:pic>
          <p:nvPicPr>
            <p:cNvPr id="42" name="Graphic 27">
              <a:extLst>
                <a:ext uri="{FF2B5EF4-FFF2-40B4-BE49-F238E27FC236}">
                  <a16:creationId xmlns:a16="http://schemas.microsoft.com/office/drawing/2014/main" id="{A750D724-CDD5-FB43-B99C-AFC6500C73B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385" y="2553086"/>
              <a:ext cx="1465077" cy="1465077"/>
            </a:xfrm>
            <a:prstGeom prst="rect">
              <a:avLst/>
            </a:prstGeom>
          </p:spPr>
        </p:pic>
        <p:sp>
          <p:nvSpPr>
            <p:cNvPr id="43" name="CuadroTexto 63">
              <a:extLst>
                <a:ext uri="{FF2B5EF4-FFF2-40B4-BE49-F238E27FC236}">
                  <a16:creationId xmlns:a16="http://schemas.microsoft.com/office/drawing/2014/main" id="{EBB2DB4F-CD9B-7248-8BF0-7A9661FABA2C}"/>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44" name="Group 43">
            <a:extLst>
              <a:ext uri="{FF2B5EF4-FFF2-40B4-BE49-F238E27FC236}">
                <a16:creationId xmlns:a16="http://schemas.microsoft.com/office/drawing/2014/main" id="{E730EC24-2B61-FE4B-A1CD-0B24198F2449}"/>
              </a:ext>
            </a:extLst>
          </p:cNvPr>
          <p:cNvGrpSpPr>
            <a:grpSpLocks noChangeAspect="1"/>
          </p:cNvGrpSpPr>
          <p:nvPr userDrawn="1"/>
        </p:nvGrpSpPr>
        <p:grpSpPr>
          <a:xfrm>
            <a:off x="10371495" y="3554850"/>
            <a:ext cx="1177140" cy="1323696"/>
            <a:chOff x="6466077" y="4584286"/>
            <a:chExt cx="1681629" cy="1890994"/>
          </a:xfrm>
        </p:grpSpPr>
        <p:pic>
          <p:nvPicPr>
            <p:cNvPr id="45" name="Graphic 44">
              <a:extLst>
                <a:ext uri="{FF2B5EF4-FFF2-40B4-BE49-F238E27FC236}">
                  <a16:creationId xmlns:a16="http://schemas.microsoft.com/office/drawing/2014/main" id="{F41E58BE-1693-1841-8985-C9BA8E73D3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466077" y="4584286"/>
              <a:ext cx="1681629" cy="1681629"/>
            </a:xfrm>
            <a:prstGeom prst="rect">
              <a:avLst/>
            </a:prstGeom>
          </p:spPr>
        </p:pic>
        <p:sp>
          <p:nvSpPr>
            <p:cNvPr id="46" name="CuadroTexto 54">
              <a:extLst>
                <a:ext uri="{FF2B5EF4-FFF2-40B4-BE49-F238E27FC236}">
                  <a16:creationId xmlns:a16="http://schemas.microsoft.com/office/drawing/2014/main" id="{525DC25E-24D3-4440-ADA8-DEAA381BAF8F}"/>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269425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343618741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9927541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1589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9396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7595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7012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99335468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374193"/>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663602"/>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191761"/>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1939103542"/>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56400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Office 365 Modern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Workplace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Office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303667246"/>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1901488606"/>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4883892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42813006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9989413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277087944"/>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3665535346"/>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6"/>
            <a:chOff x="7698223" y="578213"/>
            <a:chExt cx="1507946" cy="1694509"/>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4137454343"/>
      </p:ext>
    </p:extLst>
  </p:cSld>
  <p:clrMapOvr>
    <a:masterClrMapping/>
  </p:clrMapOvr>
  <p:extLst>
    <p:ext uri="{DCECCB84-F9BA-43D5-87BE-67443E8EF086}">
      <p15:sldGuideLst xmlns:p15="http://schemas.microsoft.com/office/powerpoint/2012/main">
        <p15:guide id="1" pos="6562">
          <p15:clr>
            <a:srgbClr val="FBAE40"/>
          </p15:clr>
        </p15:guide>
        <p15:guide id="2" pos="520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3574456946"/>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013038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142E18-66E5-6844-8234-E183AEB2DA29}"/>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681977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07 Customer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83788F-5CDC-AC45-B311-587117C12D6D}"/>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2180522"/>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97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40" name="CuadroTexto 23">
            <a:extLst>
              <a:ext uri="{FF2B5EF4-FFF2-40B4-BE49-F238E27FC236}">
                <a16:creationId xmlns:a16="http://schemas.microsoft.com/office/drawing/2014/main" id="{FE26ABAF-1DB0-D442-90FD-0F2D700CBC37}"/>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186222"/>
          </a:xfrm>
          <a:prstGeom prst="rect">
            <a:avLst/>
          </a:prstGeom>
          <a:noFill/>
        </p:spPr>
        <p:txBody>
          <a:bodyPr wrap="square" lIns="0" tIns="0" rIns="0" bIns="0" rtlCol="0">
            <a:spAutoFit/>
          </a:bodyPr>
          <a:lstStyle/>
          <a:p>
            <a:pPr marL="0" indent="0">
              <a:lnSpc>
                <a:spcPct val="80000"/>
              </a:lnSpc>
              <a:tabLst/>
            </a:pPr>
            <a:r>
              <a:rPr lang="en-US" sz="4800" b="1" i="0">
                <a:solidFill>
                  <a:schemeClr val="bg2"/>
                </a:solidFill>
                <a:latin typeface="Montserrat" pitchFamily="2" charset="77"/>
              </a:rPr>
              <a:t>Our products</a:t>
            </a:r>
            <a:endParaRPr lang="es-ES" sz="4800" b="1" i="0">
              <a:solidFill>
                <a:schemeClr val="bg2"/>
              </a:solidFill>
              <a:latin typeface="Montserrat" pitchFamily="2" charset="77"/>
            </a:endParaRPr>
          </a:p>
        </p:txBody>
      </p:sp>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7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n-US" sz="5400" b="1" i="0" noProof="0">
                <a:latin typeface="Montserrat" pitchFamily="2" charset="77"/>
              </a:rPr>
              <a:t>Our </a:t>
            </a:r>
            <a:r>
              <a:rPr lang="en-US" sz="5400" b="1" i="0" noProof="0">
                <a:solidFill>
                  <a:schemeClr val="accent1"/>
                </a:solidFill>
                <a:latin typeface="Montserrat" pitchFamily="2" charset="77"/>
              </a:rPr>
              <a:t>training offer</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 now.</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9"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9"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7"/>
            <a:chOff x="7698223" y="578213"/>
            <a:chExt cx="1507946" cy="1694510"/>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2"/>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474966"/>
            <a:ext cx="2452085" cy="1351721"/>
          </a:xfrm>
          <a:prstGeom prst="rect">
            <a:avLst/>
          </a:prstGeom>
        </p:spPr>
        <p:txBody>
          <a:bodyPr lIns="0" tIns="0" rIns="0" bIns="0"/>
          <a:lstStyle>
            <a:lvl1pPr marL="0" indent="0" algn="l">
              <a:spcBef>
                <a:spcPts val="0"/>
              </a:spcBef>
              <a:buNone/>
              <a:defRPr sz="36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452085"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1345301943"/>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94711611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7FD7-4075-4248-AA5E-21D0186E97D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5CB98B38-3348-8440-AC3C-493300DF630F}"/>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3" name="Título 2">
            <a:extLst>
              <a:ext uri="{FF2B5EF4-FFF2-40B4-BE49-F238E27FC236}">
                <a16:creationId xmlns:a16="http://schemas.microsoft.com/office/drawing/2014/main" id="{4DB29762-F27D-4A4B-835E-4D26804090F2}"/>
              </a:ext>
            </a:extLst>
          </p:cNvPr>
          <p:cNvSpPr>
            <a:spLocks noGrp="1"/>
          </p:cNvSpPr>
          <p:nvPr>
            <p:ph type="title" hasCustomPrompt="1"/>
          </p:nvPr>
        </p:nvSpPr>
        <p:spPr>
          <a:xfrm>
            <a:off x="6026542" y="2530974"/>
            <a:ext cx="4196958" cy="558800"/>
          </a:xfrm>
          <a:prstGeom prst="rect">
            <a:avLst/>
          </a:prstGeom>
        </p:spPr>
        <p:txBody>
          <a:bodyPr/>
          <a:lstStyle>
            <a:lvl1pPr>
              <a:defRPr sz="3200">
                <a:solidFill>
                  <a:schemeClr val="bg2"/>
                </a:solidFill>
              </a:defRPr>
            </a:lvl1pPr>
          </a:lstStyle>
          <a:p>
            <a:r>
              <a:rPr lang="es-ES" err="1"/>
              <a:t>Title</a:t>
            </a:r>
            <a:r>
              <a:rPr lang="es-ES"/>
              <a:t> </a:t>
            </a:r>
            <a:r>
              <a:rPr lang="es-ES" err="1"/>
              <a:t>Presentation</a:t>
            </a:r>
            <a:endParaRPr lang="en-US"/>
          </a:p>
        </p:txBody>
      </p:sp>
      <p:pic>
        <p:nvPicPr>
          <p:cNvPr id="2" name="Picture 1">
            <a:extLst>
              <a:ext uri="{FF2B5EF4-FFF2-40B4-BE49-F238E27FC236}">
                <a16:creationId xmlns:a16="http://schemas.microsoft.com/office/drawing/2014/main" id="{BF624A01-93DE-214E-83F1-25ABCE07EA84}"/>
              </a:ext>
            </a:extLst>
          </p:cNvPr>
          <p:cNvPicPr>
            <a:picLocks noChangeAspect="1"/>
          </p:cNvPicPr>
          <p:nvPr userDrawn="1"/>
        </p:nvPicPr>
        <p:blipFill>
          <a:blip r:embed="rId3"/>
          <a:stretch>
            <a:fillRect/>
          </a:stretch>
        </p:blipFill>
        <p:spPr>
          <a:xfrm>
            <a:off x="1968500" y="2582408"/>
            <a:ext cx="2650564" cy="1559557"/>
          </a:xfrm>
          <a:prstGeom prst="rect">
            <a:avLst/>
          </a:prstGeom>
        </p:spPr>
      </p:pic>
      <p:sp>
        <p:nvSpPr>
          <p:cNvPr id="9" name="Rectangle 3">
            <a:extLst>
              <a:ext uri="{FF2B5EF4-FFF2-40B4-BE49-F238E27FC236}">
                <a16:creationId xmlns:a16="http://schemas.microsoft.com/office/drawing/2014/main" id="{A892E5E3-080C-4338-97CC-CF629765E21E}"/>
              </a:ext>
            </a:extLst>
          </p:cNvPr>
          <p:cNvSpPr/>
          <p:nvPr userDrawn="1"/>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Marcador de texto 10">
            <a:extLst>
              <a:ext uri="{FF2B5EF4-FFF2-40B4-BE49-F238E27FC236}">
                <a16:creationId xmlns:a16="http://schemas.microsoft.com/office/drawing/2014/main" id="{956F4BB1-AFFE-4E4F-9145-60BB9E83C876}"/>
              </a:ext>
            </a:extLst>
          </p:cNvPr>
          <p:cNvSpPr>
            <a:spLocks noGrp="1"/>
          </p:cNvSpPr>
          <p:nvPr>
            <p:ph type="body" sz="quarter" idx="10" hasCustomPrompt="1"/>
          </p:nvPr>
        </p:nvSpPr>
        <p:spPr>
          <a:xfrm>
            <a:off x="6075754" y="3095625"/>
            <a:ext cx="1974850" cy="333375"/>
          </a:xfrm>
          <a:prstGeom prst="rect">
            <a:avLst/>
          </a:prstGeom>
        </p:spPr>
        <p:txBody>
          <a:bodyPr/>
          <a:lstStyle>
            <a:lvl1pPr marL="0" indent="0">
              <a:buNone/>
              <a:defRPr sz="2000" i="1">
                <a:solidFill>
                  <a:schemeClr val="accent1">
                    <a:lumMod val="20000"/>
                    <a:lumOff val="80000"/>
                  </a:schemeClr>
                </a:solidFill>
                <a:latin typeface="Montserrat Light" panose="00000400000000000000" pitchFamily="2" charset="0"/>
              </a:defRPr>
            </a:lvl1pPr>
          </a:lstStyle>
          <a:p>
            <a:pPr lvl="0"/>
            <a:r>
              <a:rPr lang="es-ES" err="1"/>
              <a:t>Subtitle</a:t>
            </a:r>
            <a:endParaRPr lang="en-US"/>
          </a:p>
        </p:txBody>
      </p:sp>
      <p:sp>
        <p:nvSpPr>
          <p:cNvPr id="12" name="Marcador de texto 10">
            <a:extLst>
              <a:ext uri="{FF2B5EF4-FFF2-40B4-BE49-F238E27FC236}">
                <a16:creationId xmlns:a16="http://schemas.microsoft.com/office/drawing/2014/main" id="{2C4B3275-A2A1-4228-A993-9FA80D6BBBDE}"/>
              </a:ext>
            </a:extLst>
          </p:cNvPr>
          <p:cNvSpPr>
            <a:spLocks noGrp="1"/>
          </p:cNvSpPr>
          <p:nvPr>
            <p:ph type="body" sz="quarter" idx="11" hasCustomPrompt="1"/>
          </p:nvPr>
        </p:nvSpPr>
        <p:spPr>
          <a:xfrm>
            <a:off x="6083692" y="3975277"/>
            <a:ext cx="1974850" cy="333375"/>
          </a:xfrm>
          <a:prstGeom prst="rect">
            <a:avLst/>
          </a:prstGeom>
        </p:spPr>
        <p:txBody>
          <a:bodyPr/>
          <a:lstStyle>
            <a:lvl1pPr marL="0" indent="0">
              <a:buNone/>
              <a:defRPr sz="2000" i="0">
                <a:solidFill>
                  <a:schemeClr val="accent1">
                    <a:lumMod val="20000"/>
                    <a:lumOff val="80000"/>
                  </a:schemeClr>
                </a:solidFill>
                <a:latin typeface="Montserrat Light" panose="00000400000000000000" pitchFamily="2" charset="0"/>
              </a:defRPr>
            </a:lvl1pPr>
          </a:lstStyle>
          <a:p>
            <a:pPr lvl="0"/>
            <a:r>
              <a:rPr lang="es-ES" err="1"/>
              <a:t>Year</a:t>
            </a:r>
            <a:endParaRPr lang="en-US"/>
          </a:p>
        </p:txBody>
      </p:sp>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image" Target="../media/image1.png"/><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image" Target="../media/image1.png"/><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theme" Target="../theme/theme6.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theme" Target="../theme/theme7.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8" Type="http://schemas.openxmlformats.org/officeDocument/2006/relationships/slideLayout" Target="../slideLayouts/slideLayout106.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20" Type="http://schemas.openxmlformats.org/officeDocument/2006/relationships/slideLayout" Target="../slideLayouts/slideLayout118.xml"/><Relationship Id="rId41"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97" r:id="rId10"/>
    <p:sldLayoutId id="2147483927"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74" r:id="rId11"/>
    <p:sldLayoutId id="2147483821" r:id="rId12"/>
    <p:sldLayoutId id="2147483822" r:id="rId13"/>
    <p:sldLayoutId id="2147483823" r:id="rId14"/>
    <p:sldLayoutId id="2147483824" r:id="rId15"/>
    <p:sldLayoutId id="2147483825" r:id="rId16"/>
    <p:sldLayoutId id="2147483826" r:id="rId17"/>
    <p:sldLayoutId id="214748382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4501362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92" r:id="rId3"/>
    <p:sldLayoutId id="2147483895" r:id="rId4"/>
    <p:sldLayoutId id="2147483840" r:id="rId5"/>
    <p:sldLayoutId id="2147483841" r:id="rId6"/>
    <p:sldLayoutId id="2147483928" r:id="rId7"/>
    <p:sldLayoutId id="2147483922" r:id="rId8"/>
    <p:sldLayoutId id="2147483923" r:id="rId9"/>
    <p:sldLayoutId id="2147483930" r:id="rId10"/>
    <p:sldLayoutId id="2147483931" r:id="rId11"/>
    <p:sldLayoutId id="2147483926" r:id="rId12"/>
    <p:sldLayoutId id="2147483925" r:id="rId13"/>
    <p:sldLayoutId id="2147483849" r:id="rId14"/>
    <p:sldLayoutId id="2147483911" r:id="rId15"/>
    <p:sldLayoutId id="2147483912" r:id="rId16"/>
    <p:sldLayoutId id="2147483915" r:id="rId17"/>
    <p:sldLayoutId id="2147483916" r:id="rId18"/>
    <p:sldLayoutId id="214748391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919" r:id="rId1"/>
    <p:sldLayoutId id="2147483913" r:id="rId2"/>
    <p:sldLayoutId id="2147483914" r:id="rId3"/>
    <p:sldLayoutId id="2147483898" r:id="rId4"/>
    <p:sldLayoutId id="2147483899" r:id="rId5"/>
    <p:sldLayoutId id="2147483834" r:id="rId6"/>
    <p:sldLayoutId id="2147483900" r:id="rId7"/>
    <p:sldLayoutId id="2147483901" r:id="rId8"/>
    <p:sldLayoutId id="2147483904" r:id="rId9"/>
    <p:sldLayoutId id="2147483905" r:id="rId10"/>
    <p:sldLayoutId id="2147483906" r:id="rId11"/>
    <p:sldLayoutId id="2147483907" r:id="rId12"/>
    <p:sldLayoutId id="2147483908" r:id="rId13"/>
    <p:sldLayoutId id="2147483909" r:id="rId14"/>
    <p:sldLayoutId id="2147483910" r:id="rId15"/>
    <p:sldLayoutId id="2147483902" r:id="rId16"/>
    <p:sldLayoutId id="2147483903" r:id="rId17"/>
    <p:sldLayoutId id="2147483832" r:id="rId18"/>
    <p:sldLayoutId id="214748383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838" r:id="rId1"/>
    <p:sldLayoutId id="2147483893" r:id="rId2"/>
    <p:sldLayoutId id="2147483894" r:id="rId3"/>
    <p:sldLayoutId id="2147483839" r:id="rId4"/>
    <p:sldLayoutId id="2147483896" r:id="rId5"/>
    <p:sldLayoutId id="2147483861" r:id="rId6"/>
    <p:sldLayoutId id="2147483859" r:id="rId7"/>
    <p:sldLayoutId id="2147483860" r:id="rId8"/>
    <p:sldLayoutId id="2147483862" r:id="rId9"/>
    <p:sldLayoutId id="2147483863" r:id="rId10"/>
    <p:sldLayoutId id="2147483871" r:id="rId11"/>
    <p:sldLayoutId id="2147483872" r:id="rId12"/>
    <p:sldLayoutId id="2147483864" r:id="rId13"/>
    <p:sldLayoutId id="2147483865" r:id="rId14"/>
    <p:sldLayoutId id="2147483866" r:id="rId15"/>
    <p:sldLayoutId id="2147483867" r:id="rId16"/>
    <p:sldLayoutId id="2147483868" r:id="rId17"/>
    <p:sldLayoutId id="2147483869" r:id="rId18"/>
    <p:sldLayoutId id="2147483870" r:id="rId19"/>
    <p:sldLayoutId id="2147483850" r:id="rId20"/>
    <p:sldLayoutId id="2147483851" r:id="rId21"/>
    <p:sldLayoutId id="2147483857" r:id="rId22"/>
    <p:sldLayoutId id="2147483858" r:id="rId23"/>
    <p:sldLayoutId id="2147483852" r:id="rId24"/>
    <p:sldLayoutId id="2147483853" r:id="rId25"/>
    <p:sldLayoutId id="2147483854" r:id="rId26"/>
    <p:sldLayoutId id="2147483855" r:id="rId27"/>
    <p:sldLayoutId id="2147483856" r:id="rId28"/>
    <p:sldLayoutId id="2147483920" r:id="rId29"/>
    <p:sldLayoutId id="2147483921" r:id="rId30"/>
    <p:sldLayoutId id="2147483843" r:id="rId31"/>
    <p:sldLayoutId id="2147483844" r:id="rId32"/>
    <p:sldLayoutId id="2147483924" r:id="rId33"/>
    <p:sldLayoutId id="2147483848" r:id="rId34"/>
    <p:sldLayoutId id="2147483847" r:id="rId35"/>
    <p:sldLayoutId id="2147483873" r:id="rId36"/>
    <p:sldLayoutId id="2147483842" r:id="rId37"/>
    <p:sldLayoutId id="2147483929" r:id="rId38"/>
    <p:sldLayoutId id="2147483845" r:id="rId39"/>
    <p:sldLayoutId id="2147483846" r:id="rId40"/>
    <p:sldLayoutId id="2147483887" r:id="rId41"/>
    <p:sldLayoutId id="2147483888" r:id="rId42"/>
    <p:sldLayoutId id="2147483889" r:id="rId43"/>
    <p:sldLayoutId id="21474838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Xabaril/Acheve.TestHost" TargetMode="Externa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ergio1192/Kata-FunctionalTests-Acheve.TestHost" TargetMode="External"/><Relationship Id="rId2" Type="http://schemas.openxmlformats.org/officeDocument/2006/relationships/image" Target="../media/image169.jpeg"/><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678660D-B6F1-8543-BFC4-92A7397AE5A9}"/>
              </a:ext>
            </a:extLst>
          </p:cNvPr>
          <p:cNvSpPr>
            <a:spLocks noGrp="1"/>
          </p:cNvSpPr>
          <p:nvPr>
            <p:ph type="body" sz="quarter" idx="10"/>
          </p:nvPr>
        </p:nvSpPr>
        <p:spPr/>
        <p:txBody>
          <a:bodyPr/>
          <a:lstStyle/>
          <a:p>
            <a:r>
              <a:rPr lang="es-ES" dirty="0"/>
              <a:t>2022/06/16</a:t>
            </a:r>
          </a:p>
        </p:txBody>
      </p:sp>
      <p:sp>
        <p:nvSpPr>
          <p:cNvPr id="5" name="Marcador de texto 4">
            <a:extLst>
              <a:ext uri="{FF2B5EF4-FFF2-40B4-BE49-F238E27FC236}">
                <a16:creationId xmlns:a16="http://schemas.microsoft.com/office/drawing/2014/main" id="{B19ADA15-C273-E142-9A11-3825DE4A6865}"/>
              </a:ext>
            </a:extLst>
          </p:cNvPr>
          <p:cNvSpPr>
            <a:spLocks noGrp="1"/>
          </p:cNvSpPr>
          <p:nvPr>
            <p:ph type="body" sz="quarter" idx="11"/>
          </p:nvPr>
        </p:nvSpPr>
        <p:spPr/>
        <p:txBody>
          <a:bodyPr/>
          <a:lstStyle/>
          <a:p>
            <a:r>
              <a:rPr lang="es-ES" dirty="0"/>
              <a:t>training</a:t>
            </a:r>
          </a:p>
        </p:txBody>
      </p:sp>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sz="6000" dirty="0" err="1"/>
              <a:t>Tests</a:t>
            </a:r>
            <a:r>
              <a:rPr lang="es-ES" sz="6000" dirty="0"/>
              <a:t> funcionales en </a:t>
            </a:r>
            <a:r>
              <a:rPr lang="es-ES" sz="6000" dirty="0" err="1"/>
              <a:t>.Net</a:t>
            </a:r>
            <a:r>
              <a:rPr lang="es-ES" sz="6000" dirty="0"/>
              <a:t> usando </a:t>
            </a:r>
            <a:r>
              <a:rPr lang="es-ES" sz="6000" dirty="0" err="1"/>
              <a:t>Acheve.TestHost</a:t>
            </a:r>
            <a:endParaRPr lang="es-ES" sz="6000" dirty="0"/>
          </a:p>
        </p:txBody>
      </p:sp>
    </p:spTree>
    <p:extLst>
      <p:ext uri="{BB962C8B-B14F-4D97-AF65-F5344CB8AC3E}">
        <p14:creationId xmlns:p14="http://schemas.microsoft.com/office/powerpoint/2010/main" val="805542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0929EBF-2631-0045-BA6D-1F7315CED3F0}"/>
              </a:ext>
            </a:extLst>
          </p:cNvPr>
          <p:cNvSpPr>
            <a:spLocks noGrp="1"/>
          </p:cNvSpPr>
          <p:nvPr>
            <p:ph type="body" sz="quarter" idx="11"/>
          </p:nvPr>
        </p:nvSpPr>
        <p:spPr/>
        <p:txBody>
          <a:bodyPr/>
          <a:lstStyle/>
          <a:p>
            <a:r>
              <a:rPr lang="es-ES" dirty="0"/>
              <a:t>Sergio Merino Martínez</a:t>
            </a:r>
          </a:p>
        </p:txBody>
      </p:sp>
      <p:sp>
        <p:nvSpPr>
          <p:cNvPr id="3" name="Marcador de texto 2">
            <a:extLst>
              <a:ext uri="{FF2B5EF4-FFF2-40B4-BE49-F238E27FC236}">
                <a16:creationId xmlns:a16="http://schemas.microsoft.com/office/drawing/2014/main" id="{095D7CE4-BC2D-3641-83B4-3B8E0C324921}"/>
              </a:ext>
            </a:extLst>
          </p:cNvPr>
          <p:cNvSpPr>
            <a:spLocks noGrp="1"/>
          </p:cNvSpPr>
          <p:nvPr>
            <p:ph type="body" sz="quarter" idx="12"/>
          </p:nvPr>
        </p:nvSpPr>
        <p:spPr>
          <a:xfrm>
            <a:off x="4007263" y="2729383"/>
            <a:ext cx="7129050" cy="487017"/>
          </a:xfrm>
        </p:spPr>
        <p:txBody>
          <a:bodyPr/>
          <a:lstStyle/>
          <a:p>
            <a:r>
              <a:rPr lang="es-ES" sz="2400" dirty="0"/>
              <a:t>Software </a:t>
            </a:r>
            <a:r>
              <a:rPr lang="es-ES" sz="2400" dirty="0" err="1"/>
              <a:t>Development</a:t>
            </a:r>
            <a:r>
              <a:rPr lang="es-ES" sz="2400" dirty="0"/>
              <a:t> Engineer</a:t>
            </a:r>
          </a:p>
        </p:txBody>
      </p:sp>
      <p:pic>
        <p:nvPicPr>
          <p:cNvPr id="10" name="Marcador de posición de imagen 9" descr="Hombre sentado en una montaña&#10;&#10;Descripción generada automáticamente con confianza media">
            <a:extLst>
              <a:ext uri="{FF2B5EF4-FFF2-40B4-BE49-F238E27FC236}">
                <a16:creationId xmlns:a16="http://schemas.microsoft.com/office/drawing/2014/main" id="{D4F155F4-B7E8-38A0-F3BD-CB1ECDF19D9B}"/>
              </a:ext>
            </a:extLst>
          </p:cNvPr>
          <p:cNvPicPr>
            <a:picLocks noGrp="1" noChangeAspect="1"/>
          </p:cNvPicPr>
          <p:nvPr>
            <p:ph type="pic" sz="quarter" idx="13"/>
          </p:nvPr>
        </p:nvPicPr>
        <p:blipFill rotWithShape="1">
          <a:blip r:embed="rId2"/>
          <a:srcRect l="32948" t="-229" r="10874" b="24674"/>
          <a:stretch/>
        </p:blipFill>
        <p:spPr>
          <a:xfrm>
            <a:off x="1145309" y="1404001"/>
            <a:ext cx="2394816" cy="2650764"/>
          </a:xfrm>
        </p:spPr>
      </p:pic>
      <p:sp>
        <p:nvSpPr>
          <p:cNvPr id="5" name="Marcador de texto 4">
            <a:extLst>
              <a:ext uri="{FF2B5EF4-FFF2-40B4-BE49-F238E27FC236}">
                <a16:creationId xmlns:a16="http://schemas.microsoft.com/office/drawing/2014/main" id="{4FE8CDBD-0504-A843-8226-DFCD37F15C85}"/>
              </a:ext>
            </a:extLst>
          </p:cNvPr>
          <p:cNvSpPr>
            <a:spLocks noGrp="1"/>
          </p:cNvSpPr>
          <p:nvPr>
            <p:ph type="body" sz="quarter" idx="14"/>
          </p:nvPr>
        </p:nvSpPr>
        <p:spPr>
          <a:xfrm>
            <a:off x="4007263" y="3696404"/>
            <a:ext cx="7129050" cy="358361"/>
          </a:xfrm>
        </p:spPr>
        <p:txBody>
          <a:bodyPr/>
          <a:lstStyle/>
          <a:p>
            <a:r>
              <a:rPr lang="es-ES" dirty="0"/>
              <a:t>@Sergio1192</a:t>
            </a:r>
          </a:p>
        </p:txBody>
      </p:sp>
    </p:spTree>
    <p:extLst>
      <p:ext uri="{BB962C8B-B14F-4D97-AF65-F5344CB8AC3E}">
        <p14:creationId xmlns:p14="http://schemas.microsoft.com/office/powerpoint/2010/main" val="3573022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76D3C96-4D71-C148-8956-8D20E6B08808}"/>
              </a:ext>
            </a:extLst>
          </p:cNvPr>
          <p:cNvSpPr>
            <a:spLocks noGrp="1"/>
          </p:cNvSpPr>
          <p:nvPr>
            <p:ph type="body" sz="quarter" idx="14"/>
          </p:nvPr>
        </p:nvSpPr>
        <p:spPr/>
        <p:txBody>
          <a:bodyPr/>
          <a:lstStyle/>
          <a:p>
            <a:r>
              <a:rPr lang="es-ES" dirty="0" err="1"/>
              <a:t>Acheve.TestHost</a:t>
            </a:r>
            <a:endParaRPr lang="en-ES" dirty="0"/>
          </a:p>
        </p:txBody>
      </p:sp>
      <p:sp>
        <p:nvSpPr>
          <p:cNvPr id="19" name="Text Placeholder 18">
            <a:extLst>
              <a:ext uri="{FF2B5EF4-FFF2-40B4-BE49-F238E27FC236}">
                <a16:creationId xmlns:a16="http://schemas.microsoft.com/office/drawing/2014/main" id="{142F8B5B-C0D2-3B44-B363-4C62050EB76C}"/>
              </a:ext>
            </a:extLst>
          </p:cNvPr>
          <p:cNvSpPr>
            <a:spLocks noGrp="1"/>
          </p:cNvSpPr>
          <p:nvPr>
            <p:ph type="body" sz="quarter" idx="16"/>
          </p:nvPr>
        </p:nvSpPr>
        <p:spPr/>
        <p:txBody>
          <a:bodyPr/>
          <a:lstStyle/>
          <a:p>
            <a:r>
              <a:rPr lang="es-ES" dirty="0"/>
              <a:t>1.</a:t>
            </a:r>
            <a:endParaRPr lang="en-ES" dirty="0"/>
          </a:p>
        </p:txBody>
      </p:sp>
      <p:sp>
        <p:nvSpPr>
          <p:cNvPr id="20" name="Text Placeholder 19">
            <a:extLst>
              <a:ext uri="{FF2B5EF4-FFF2-40B4-BE49-F238E27FC236}">
                <a16:creationId xmlns:a16="http://schemas.microsoft.com/office/drawing/2014/main" id="{E8433447-1EC9-5442-B848-0CFF16E827ED}"/>
              </a:ext>
            </a:extLst>
          </p:cNvPr>
          <p:cNvSpPr>
            <a:spLocks noGrp="1"/>
          </p:cNvSpPr>
          <p:nvPr>
            <p:ph type="body" sz="quarter" idx="17"/>
          </p:nvPr>
        </p:nvSpPr>
        <p:spPr/>
        <p:txBody>
          <a:bodyPr/>
          <a:lstStyle/>
          <a:p>
            <a:r>
              <a:rPr lang="es-ES" dirty="0"/>
              <a:t>Creamos nuestro proyecto de </a:t>
            </a:r>
            <a:r>
              <a:rPr lang="es-ES" dirty="0" err="1"/>
              <a:t>tests</a:t>
            </a:r>
            <a:endParaRPr lang="en-ES" dirty="0"/>
          </a:p>
        </p:txBody>
      </p:sp>
      <p:sp>
        <p:nvSpPr>
          <p:cNvPr id="22" name="Text Placeholder 21">
            <a:extLst>
              <a:ext uri="{FF2B5EF4-FFF2-40B4-BE49-F238E27FC236}">
                <a16:creationId xmlns:a16="http://schemas.microsoft.com/office/drawing/2014/main" id="{AAB19DD9-A770-5442-9C10-28B1E2FE0F52}"/>
              </a:ext>
            </a:extLst>
          </p:cNvPr>
          <p:cNvSpPr>
            <a:spLocks noGrp="1"/>
          </p:cNvSpPr>
          <p:nvPr>
            <p:ph type="body" sz="quarter" idx="19"/>
          </p:nvPr>
        </p:nvSpPr>
        <p:spPr/>
        <p:txBody>
          <a:bodyPr/>
          <a:lstStyle/>
          <a:p>
            <a:r>
              <a:rPr lang="es-ES" dirty="0"/>
              <a:t>2</a:t>
            </a:r>
            <a:endParaRPr lang="en-ES" dirty="0"/>
          </a:p>
        </p:txBody>
      </p:sp>
    </p:spTree>
    <p:extLst>
      <p:ext uri="{BB962C8B-B14F-4D97-AF65-F5344CB8AC3E}">
        <p14:creationId xmlns:p14="http://schemas.microsoft.com/office/powerpoint/2010/main" val="3610778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6004265" cy="5695122"/>
          </a:xfrm>
        </p:spPr>
        <p:txBody>
          <a:bodyPr/>
          <a:lstStyle/>
          <a:p>
            <a:r>
              <a:rPr lang="es-ES" dirty="0"/>
              <a:t>Librería que nos facilita la creación de </a:t>
            </a:r>
            <a:r>
              <a:rPr lang="es-ES" dirty="0" err="1"/>
              <a:t>tests</a:t>
            </a:r>
            <a:r>
              <a:rPr lang="es-ES" dirty="0"/>
              <a:t> funcionales.</a:t>
            </a:r>
          </a:p>
          <a:p>
            <a:r>
              <a:rPr lang="es-ES" dirty="0"/>
              <a:t>Permite, de una manera sencilla, trabajar con </a:t>
            </a:r>
            <a:r>
              <a:rPr lang="es-ES"/>
              <a:t>la autenticación.</a:t>
            </a:r>
            <a:endParaRPr lang="es-ES" dirty="0"/>
          </a:p>
          <a:p>
            <a:r>
              <a:rPr lang="es-ES" dirty="0"/>
              <a:t>Permite hacer un descubrimiento de la URI que testear indicando, simplemente, la función del </a:t>
            </a:r>
            <a:r>
              <a:rPr lang="es-ES" i="1" dirty="0" err="1"/>
              <a:t>Controller</a:t>
            </a:r>
            <a:r>
              <a:rPr lang="es-ES" dirty="0"/>
              <a:t>.</a:t>
            </a:r>
          </a:p>
          <a:p>
            <a:r>
              <a:rPr lang="es-ES" dirty="0"/>
              <a:t>Etc. (ayuda </a:t>
            </a:r>
            <a:r>
              <a:rPr lang="es-ES" i="1" dirty="0" err="1"/>
              <a:t>assertions</a:t>
            </a:r>
            <a:r>
              <a:rPr lang="es-ES" dirty="0"/>
              <a:t>, añadir parámetros…)</a:t>
            </a:r>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p:txBody>
          <a:bodyPr/>
          <a:lstStyle/>
          <a:p>
            <a:r>
              <a:rPr lang="es-ES" dirty="0" err="1"/>
              <a:t>Acheve.TestHost</a:t>
            </a:r>
            <a:endParaRPr lang="en-ES" dirty="0"/>
          </a:p>
        </p:txBody>
      </p:sp>
      <p:sp>
        <p:nvSpPr>
          <p:cNvPr id="4" name="Marcador de texto 12">
            <a:extLst>
              <a:ext uri="{FF2B5EF4-FFF2-40B4-BE49-F238E27FC236}">
                <a16:creationId xmlns:a16="http://schemas.microsoft.com/office/drawing/2014/main" id="{3DB9AEAC-31EC-A0A1-BDEA-33293F5FFAF4}"/>
              </a:ext>
            </a:extLst>
          </p:cNvPr>
          <p:cNvSpPr txBox="1">
            <a:spLocks/>
          </p:cNvSpPr>
          <p:nvPr/>
        </p:nvSpPr>
        <p:spPr>
          <a:xfrm>
            <a:off x="0" y="6187382"/>
            <a:ext cx="6185968" cy="392322"/>
          </a:xfrm>
          <a:prstGeom prst="rect">
            <a:avLst/>
          </a:prstGeom>
        </p:spPr>
        <p:txBody>
          <a:bodyPr/>
          <a:lstStyle>
            <a:lvl1pPr marL="0" indent="0" algn="l" defTabSz="914400" rtl="0" eaLnBrk="1" latinLnBrk="0" hangingPunct="1">
              <a:lnSpc>
                <a:spcPct val="90000"/>
              </a:lnSpc>
              <a:spcBef>
                <a:spcPts val="0"/>
              </a:spcBef>
              <a:buFont typeface="Arial" panose="020B0604020202020204" pitchFamily="34" charset="0"/>
              <a:buNone/>
              <a:defRPr sz="4800" b="1" i="0" kern="1200">
                <a:solidFill>
                  <a:schemeClr val="tx1"/>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000" dirty="0">
                <a:hlinkClick r:id="rId2"/>
              </a:rPr>
              <a:t>https://github.com/Xabaril/Acheve.TestHost</a:t>
            </a:r>
            <a:endParaRPr lang="es-ES" sz="2000" dirty="0"/>
          </a:p>
          <a:p>
            <a:endParaRPr lang="en-ES" dirty="0"/>
          </a:p>
        </p:txBody>
      </p:sp>
    </p:spTree>
    <p:extLst>
      <p:ext uri="{BB962C8B-B14F-4D97-AF65-F5344CB8AC3E}">
        <p14:creationId xmlns:p14="http://schemas.microsoft.com/office/powerpoint/2010/main" val="1475078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1053613"/>
            <a:ext cx="11055874" cy="651610"/>
          </a:xfrm>
        </p:spPr>
        <p:txBody>
          <a:bodyPr/>
          <a:lstStyle/>
          <a:p>
            <a:r>
              <a:rPr lang="es-ES" dirty="0"/>
              <a:t>Creamos nuestro proyecto de </a:t>
            </a:r>
            <a:r>
              <a:rPr lang="es-ES" dirty="0" err="1"/>
              <a:t>tests</a:t>
            </a:r>
            <a:endParaRPr lang="en-ES" dirty="0"/>
          </a:p>
          <a:p>
            <a:endParaRPr lang="en-ES" dirty="0"/>
          </a:p>
        </p:txBody>
      </p:sp>
      <p:pic>
        <p:nvPicPr>
          <p:cNvPr id="7" name="Picture 2">
            <a:extLst>
              <a:ext uri="{FF2B5EF4-FFF2-40B4-BE49-F238E27FC236}">
                <a16:creationId xmlns:a16="http://schemas.microsoft.com/office/drawing/2014/main" id="{928DC3B7-713C-4998-AC28-AA7C38F072C7}"/>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828" y="1971554"/>
            <a:ext cx="7968344" cy="448219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a:extLst>
              <a:ext uri="{FF2B5EF4-FFF2-40B4-BE49-F238E27FC236}">
                <a16:creationId xmlns:a16="http://schemas.microsoft.com/office/drawing/2014/main" id="{007C0C84-6ECA-453A-A605-9D0174F447F1}"/>
              </a:ext>
            </a:extLst>
          </p:cNvPr>
          <p:cNvSpPr txBox="1">
            <a:spLocks/>
          </p:cNvSpPr>
          <p:nvPr/>
        </p:nvSpPr>
        <p:spPr>
          <a:xfrm>
            <a:off x="1791594" y="487949"/>
            <a:ext cx="10175505" cy="299333"/>
          </a:xfrm>
          <a:prstGeom prst="rect">
            <a:avLst/>
          </a:prstGeom>
        </p:spPr>
        <p:txBody>
          <a:bodyPr lIns="0" tIns="0" rIns="0" bIns="0" anchor="t"/>
          <a:lstStyle>
            <a:lvl1pPr marL="7938" indent="-7938" algn="l" defTabSz="914400" rtl="0" eaLnBrk="1" latinLnBrk="0" hangingPunct="1">
              <a:lnSpc>
                <a:spcPct val="90000"/>
              </a:lnSpc>
              <a:spcBef>
                <a:spcPts val="0"/>
              </a:spcBef>
              <a:buFont typeface="Arial" panose="020B0604020202020204" pitchFamily="34" charset="0"/>
              <a:buNone/>
              <a:tabLst/>
              <a:defRPr sz="4800" b="1" i="0" kern="1200">
                <a:solidFill>
                  <a:schemeClr val="tx1"/>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s-ES" sz="2000" dirty="0">
                <a:hlinkClick r:id="rId3"/>
              </a:rPr>
              <a:t>https://github.com/Sergio1192/Kata-FunctionalTests-Acheve.TestHost</a:t>
            </a:r>
            <a:endParaRPr lang="es-ES" sz="2000" dirty="0"/>
          </a:p>
          <a:p>
            <a:pPr algn="r"/>
            <a:endParaRPr lang="en-ES" sz="2000" dirty="0"/>
          </a:p>
        </p:txBody>
      </p:sp>
    </p:spTree>
    <p:extLst>
      <p:ext uri="{BB962C8B-B14F-4D97-AF65-F5344CB8AC3E}">
        <p14:creationId xmlns:p14="http://schemas.microsoft.com/office/powerpoint/2010/main" val="2298966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106532" y="1053613"/>
            <a:ext cx="11958221" cy="651610"/>
          </a:xfrm>
        </p:spPr>
        <p:txBody>
          <a:bodyPr/>
          <a:lstStyle/>
          <a:p>
            <a:pPr algn="ctr"/>
            <a:r>
              <a:rPr lang="es-ES" dirty="0"/>
              <a:t>¿Preguntas?</a:t>
            </a:r>
            <a:endParaRPr lang="en-ES" dirty="0"/>
          </a:p>
          <a:p>
            <a:endParaRPr lang="en-ES" dirty="0"/>
          </a:p>
        </p:txBody>
      </p:sp>
      <p:pic>
        <p:nvPicPr>
          <p:cNvPr id="5" name="Picture 2" descr="Resultado de imagen de questions">
            <a:extLst>
              <a:ext uri="{FF2B5EF4-FFF2-40B4-BE49-F238E27FC236}">
                <a16:creationId xmlns:a16="http://schemas.microsoft.com/office/drawing/2014/main" id="{6BA5F205-AB60-4414-90F9-A30E3ABAEF2D}"/>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3250" y="1902268"/>
            <a:ext cx="7545499" cy="456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636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17D0B54-2F71-4146-AED2-B898F772996B}"/>
              </a:ext>
            </a:extLst>
          </p:cNvPr>
          <p:cNvSpPr>
            <a:spLocks noGrp="1"/>
          </p:cNvSpPr>
          <p:nvPr>
            <p:ph type="body" sz="quarter" idx="13"/>
          </p:nvPr>
        </p:nvSpPr>
        <p:spPr/>
        <p:txBody>
          <a:bodyPr/>
          <a:lstStyle/>
          <a:p>
            <a:r>
              <a:rPr lang="es-ES" dirty="0"/>
              <a:t>@Sergio1192</a:t>
            </a:r>
          </a:p>
        </p:txBody>
      </p:sp>
    </p:spTree>
    <p:extLst>
      <p:ext uri="{BB962C8B-B14F-4D97-AF65-F5344CB8AC3E}">
        <p14:creationId xmlns:p14="http://schemas.microsoft.com/office/powerpoint/2010/main" val="42655461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wQAMwwAAAAAAAAAAAAAIAD///////////////8AAAD///////////////8DAAAAAgD///////8DAAAAAgD///////8DAAAAAgD///////////////////////////////////////////////////////////////////////////////////////////////////////////////////////////////////////////////////////////////////////////////////////////////////////////////////////////////////////////////////////////////////////////////////////////////////////////////////////////////////////////////////////////////////////////////////////////////////////////////////////////////////////////////////////////////////////////////8BACAA////////////////AAAO////////AwAAAAMA////////////////////////////////////////////////////////////////////////////////////////////////////////////////////////////////////////////////////////////////////////////////////////////////////////////////////////////////////////////////////////////////////////////////////////////////////////////////////////////////////////////////////////////////////////////////////////////////////////////////////////////////////////////////////////////////////////////////////////////////////////////////////////AgADAP///////wQAAAACABAAC5Pwny/pX65BtdQVqRp4XeAFAAAAAAADAAAAAAADAAAAAwADAAAAAAD///////8DAAAAAAD///////8DAAEA////////BAAAAAMAEAALUUZT75q1aECHUGVwFxHsB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Pwny/pX65BtdQVqRp4XeADRGF0YQAbAAAABExpbmtlZFNoYXBlRGF0YQAFAAAAAAACTmFtZQAZAAAATGlua2VkU2hhcGVzRGF0YVByb3BlcnR5ABBWZXJzaW9uAAAAAAAJTGFzdFdyaXRlAEyPh/1+AQAAAAEA/////8YAxgAAAAVfaWQAEAAAAARRRlPvmrVoQIdQZXAXEewEA0RhdGEAUwAAAAhQcmVzZW50YXRpb25TY2FubmVkRm9yTGlua2VkU2hhcGVzAAECTnVtYmVyRm9ybWF0U2VwYXJhdG9yTW9kZQAKAAAAQXV0b21hdGljAAACTmFtZQAkAAAATGlua2VkU2hhcGVQcmVzZW50YXRpb25TZXR0aW5nc0RhdGEAEFZlcnNpb24AAAAAAAlMYXN0V3JpdGUAhY+H/X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Concepts Info">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lain Concepts Master">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Personalizado 2">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4" ma:contentTypeDescription="Create a new document." ma:contentTypeScope="" ma:versionID="afad9ab28c490c4429d9d7a14243ca08">
  <xsd:schema xmlns:xsd="http://www.w3.org/2001/XMLSchema" xmlns:xs="http://www.w3.org/2001/XMLSchema" xmlns:p="http://schemas.microsoft.com/office/2006/metadata/properties" xmlns:ns2="ccd4cf11-f493-4dc2-ae70-df857b0983b3" xmlns:ns3="5cc60d69-a5f6-4f8f-8194-a79b51c73eb9" targetNamespace="http://schemas.microsoft.com/office/2006/metadata/properties" ma:root="true" ma:fieldsID="723a47a17228e2a8fa94dad496aa9f64" ns2:_="" ns3:_="">
    <xsd:import namespace="ccd4cf11-f493-4dc2-ae70-df857b0983b3"/>
    <xsd:import namespace="5cc60d69-a5f6-4f8f-8194-a79b51c73e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8EC294-1C01-4522-88FF-37A59BE29EE0}">
  <ds:schemaRefs>
    <ds:schemaRef ds:uri="5cc60d69-a5f6-4f8f-8194-a79b51c73eb9"/>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A9CC115-EA7D-4C48-9BFD-726594EBEA86}">
  <ds:schemaRefs>
    <ds:schemaRef ds:uri="http://schemas.microsoft.com/sharepoint/v3/contenttype/forms"/>
  </ds:schemaRefs>
</ds:datastoreItem>
</file>

<file path=customXml/itemProps3.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17</TotalTime>
  <Words>114</Words>
  <Application>Microsoft Office PowerPoint</Application>
  <PresentationFormat>Panorámica</PresentationFormat>
  <Paragraphs>20</Paragraphs>
  <Slides>7</Slides>
  <Notes>0</Notes>
  <HiddenSlides>0</HiddenSlides>
  <MMClips>0</MMClips>
  <ScaleCrop>false</ScaleCrop>
  <HeadingPairs>
    <vt:vector size="6" baseType="variant">
      <vt:variant>
        <vt:lpstr>Fuentes usadas</vt:lpstr>
      </vt:variant>
      <vt:variant>
        <vt:i4>10</vt:i4>
      </vt:variant>
      <vt:variant>
        <vt:lpstr>Tema</vt:lpstr>
      </vt:variant>
      <vt:variant>
        <vt:i4>7</vt:i4>
      </vt:variant>
      <vt:variant>
        <vt:lpstr>Títulos de diapositiva</vt:lpstr>
      </vt:variant>
      <vt:variant>
        <vt:i4>7</vt:i4>
      </vt:variant>
    </vt:vector>
  </HeadingPairs>
  <TitlesOfParts>
    <vt:vector size="24" baseType="lpstr">
      <vt:lpstr>Open Sans Light</vt:lpstr>
      <vt:lpstr>Arial</vt:lpstr>
      <vt:lpstr>Montserrat Medium</vt:lpstr>
      <vt:lpstr>Montserrat SemiBold</vt:lpstr>
      <vt:lpstr>Montserrat Bold</vt:lpstr>
      <vt:lpstr>Graphik</vt:lpstr>
      <vt:lpstr>Calibri</vt:lpstr>
      <vt:lpstr>Montserrat ExtraBold</vt:lpstr>
      <vt:lpstr>Montserrat</vt:lpstr>
      <vt:lpstr>Montserrat Light</vt:lpstr>
      <vt:lpstr>Plain Concepts Info</vt:lpstr>
      <vt:lpstr>Plain Concepts Info (Spanish)</vt:lpstr>
      <vt:lpstr>Events</vt:lpstr>
      <vt:lpstr>Projects</vt:lpstr>
      <vt:lpstr>1_Plain Concepts Info</vt:lpstr>
      <vt:lpstr>Plain Concepts Info</vt:lpstr>
      <vt:lpstr>Plain Concepts Master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Sergio Merino Martínez</cp:lastModifiedBy>
  <cp:revision>6</cp:revision>
  <dcterms:created xsi:type="dcterms:W3CDTF">2018-02-28T02:57:44Z</dcterms:created>
  <dcterms:modified xsi:type="dcterms:W3CDTF">2022-06-16T05:58:30Z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